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866" r:id="rId5"/>
  </p:sldMasterIdLst>
  <p:notesMasterIdLst>
    <p:notesMasterId r:id="rId32"/>
  </p:notesMasterIdLst>
  <p:handoutMasterIdLst>
    <p:handoutMasterId r:id="rId33"/>
  </p:handoutMasterIdLst>
  <p:sldIdLst>
    <p:sldId id="2146848050" r:id="rId6"/>
    <p:sldId id="2147470365" r:id="rId7"/>
    <p:sldId id="2147470373" r:id="rId8"/>
    <p:sldId id="2147470160" r:id="rId9"/>
    <p:sldId id="2147470151" r:id="rId10"/>
    <p:sldId id="2147470152" r:id="rId11"/>
    <p:sldId id="2147470147" r:id="rId12"/>
    <p:sldId id="2147470377" r:id="rId13"/>
    <p:sldId id="2147470411" r:id="rId14"/>
    <p:sldId id="2147470374" r:id="rId15"/>
    <p:sldId id="2147470375" r:id="rId16"/>
    <p:sldId id="2147470412" r:id="rId17"/>
    <p:sldId id="2147470376" r:id="rId18"/>
    <p:sldId id="2147470371" r:id="rId19"/>
    <p:sldId id="2147470410" r:id="rId20"/>
    <p:sldId id="2147470409" r:id="rId21"/>
    <p:sldId id="2146449416" r:id="rId22"/>
    <p:sldId id="2147470379" r:id="rId23"/>
    <p:sldId id="2147470380" r:id="rId24"/>
    <p:sldId id="2147308822" r:id="rId25"/>
    <p:sldId id="2147308823" r:id="rId26"/>
    <p:sldId id="2147308833" r:id="rId27"/>
    <p:sldId id="2147308839" r:id="rId28"/>
    <p:sldId id="2147308840" r:id="rId29"/>
    <p:sldId id="2147470408" r:id="rId30"/>
    <p:sldId id="2147470406"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7CF6CE-6E18-462E-A602-8BDCE47D9BCB}">
          <p14:sldIdLst>
            <p14:sldId id="2146848050"/>
            <p14:sldId id="2147470365"/>
            <p14:sldId id="2147470373"/>
            <p14:sldId id="2147470160"/>
            <p14:sldId id="2147470151"/>
            <p14:sldId id="2147470152"/>
            <p14:sldId id="2147470147"/>
            <p14:sldId id="2147470377"/>
            <p14:sldId id="2147470411"/>
            <p14:sldId id="2147470374"/>
            <p14:sldId id="2147470375"/>
            <p14:sldId id="2147470412"/>
            <p14:sldId id="2147470376"/>
            <p14:sldId id="2147470371"/>
            <p14:sldId id="2147470410"/>
            <p14:sldId id="2147470409"/>
            <p14:sldId id="2146449416"/>
            <p14:sldId id="2147470379"/>
            <p14:sldId id="2147470380"/>
            <p14:sldId id="2147308822"/>
            <p14:sldId id="2147308823"/>
            <p14:sldId id="2147308833"/>
            <p14:sldId id="2147308839"/>
            <p14:sldId id="2147308840"/>
            <p14:sldId id="2147470408"/>
            <p14:sldId id="2147470406"/>
          </p14:sldIdLst>
        </p14:section>
      </p14:sectionLst>
    </p:ext>
    <p:ext uri="{EFAFB233-063F-42B5-8137-9DF3F51BA10A}">
      <p15:sldGuideLst xmlns:p15="http://schemas.microsoft.com/office/powerpoint/2012/main">
        <p15:guide id="1" orient="horz" pos="2160">
          <p15:clr>
            <a:srgbClr val="A4A3A4"/>
          </p15:clr>
        </p15:guide>
        <p15:guide id="2" orient="horz" pos="816">
          <p15:clr>
            <a:srgbClr val="A4A3A4"/>
          </p15:clr>
        </p15:guide>
        <p15:guide id="3" orient="horz" pos="3840">
          <p15:clr>
            <a:srgbClr val="A4A3A4"/>
          </p15:clr>
        </p15:guide>
        <p15:guide id="4" orient="horz" pos="1056">
          <p15:clr>
            <a:srgbClr val="A4A3A4"/>
          </p15:clr>
        </p15:guide>
        <p15:guide id="5" pos="3839">
          <p15:clr>
            <a:srgbClr val="A4A3A4"/>
          </p15:clr>
        </p15:guide>
        <p15:guide id="6" pos="384">
          <p15:clr>
            <a:srgbClr val="A4A3A4"/>
          </p15:clr>
        </p15:guide>
        <p15:guide id="7" pos="729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31E0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89BBA-5264-4770-83CA-4BE93F89A250}" v="17" dt="2023-11-06T08:07:39.732"/>
    <p1510:client id="{8E6DE062-9464-417B-B915-1D547A36F9C1}" v="100" dt="2023-11-06T08:05:18.355"/>
    <p1510:client id="{C311750A-A8E6-482E-9B90-79FDB287F966}" v="213" dt="2023-11-06T07:16:32.58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816"/>
        <p:guide orient="horz" pos="3840"/>
        <p:guide orient="horz" pos="1056"/>
        <p:guide pos="3839"/>
        <p:guide pos="384"/>
        <p:guide pos="7295"/>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oo, Seng Kian (Adam)" userId="c495fddf-a330-463f-af2f-c610344e1396" providerId="ADAL" clId="{C311750A-A8E6-482E-9B90-79FDB287F966}"/>
    <pc:docChg chg="undo custSel addSld delSld modSld modSection">
      <pc:chgData name="Khoo, Seng Kian (Adam)" userId="c495fddf-a330-463f-af2f-c610344e1396" providerId="ADAL" clId="{C311750A-A8E6-482E-9B90-79FDB287F966}" dt="2023-11-06T07:16:32.580" v="746" actId="20577"/>
      <pc:docMkLst>
        <pc:docMk/>
      </pc:docMkLst>
      <pc:sldChg chg="modSp mod modNotes">
        <pc:chgData name="Khoo, Seng Kian (Adam)" userId="c495fddf-a330-463f-af2f-c610344e1396" providerId="ADAL" clId="{C311750A-A8E6-482E-9B90-79FDB287F966}" dt="2023-11-06T06:05:20.948" v="731" actId="1076"/>
        <pc:sldMkLst>
          <pc:docMk/>
          <pc:sldMk cId="2166783064" sldId="2147470374"/>
        </pc:sldMkLst>
        <pc:spChg chg="mod">
          <ac:chgData name="Khoo, Seng Kian (Adam)" userId="c495fddf-a330-463f-af2f-c610344e1396" providerId="ADAL" clId="{C311750A-A8E6-482E-9B90-79FDB287F966}" dt="2023-11-06T06:05:20.948" v="731" actId="1076"/>
          <ac:spMkLst>
            <pc:docMk/>
            <pc:sldMk cId="2166783064" sldId="2147470374"/>
            <ac:spMk id="5" creationId="{BE6A054C-A8F4-AC1C-9C1B-09152C57A028}"/>
          </ac:spMkLst>
        </pc:spChg>
        <pc:spChg chg="mod">
          <ac:chgData name="Khoo, Seng Kian (Adam)" userId="c495fddf-a330-463f-af2f-c610344e1396" providerId="ADAL" clId="{C311750A-A8E6-482E-9B90-79FDB287F966}" dt="2023-11-06T05:34:49.265" v="106" actId="1076"/>
          <ac:spMkLst>
            <pc:docMk/>
            <pc:sldMk cId="2166783064" sldId="2147470374"/>
            <ac:spMk id="8" creationId="{2D4931AB-F709-D971-5D10-7970340231D9}"/>
          </ac:spMkLst>
        </pc:spChg>
      </pc:sldChg>
      <pc:sldChg chg="addSp modSp add mod modNotes">
        <pc:chgData name="Khoo, Seng Kian (Adam)" userId="c495fddf-a330-463f-af2f-c610344e1396" providerId="ADAL" clId="{C311750A-A8E6-482E-9B90-79FDB287F966}" dt="2023-11-06T06:04:49.363" v="729" actId="14100"/>
        <pc:sldMkLst>
          <pc:docMk/>
          <pc:sldMk cId="2444250110" sldId="2147470375"/>
        </pc:sldMkLst>
        <pc:spChg chg="add mod">
          <ac:chgData name="Khoo, Seng Kian (Adam)" userId="c495fddf-a330-463f-af2f-c610344e1396" providerId="ADAL" clId="{C311750A-A8E6-482E-9B90-79FDB287F966}" dt="2023-11-06T06:04:49.363" v="729" actId="14100"/>
          <ac:spMkLst>
            <pc:docMk/>
            <pc:sldMk cId="2444250110" sldId="2147470375"/>
            <ac:spMk id="3" creationId="{6EE9275F-9CD5-A456-AFEA-311CBECF4DA5}"/>
          </ac:spMkLst>
        </pc:spChg>
      </pc:sldChg>
      <pc:sldChg chg="addSp delSp modSp mod modNotes">
        <pc:chgData name="Khoo, Seng Kian (Adam)" userId="c495fddf-a330-463f-af2f-c610344e1396" providerId="ADAL" clId="{C311750A-A8E6-482E-9B90-79FDB287F966}" dt="2023-11-06T06:05:38.946" v="733" actId="20577"/>
        <pc:sldMkLst>
          <pc:docMk/>
          <pc:sldMk cId="3769474549" sldId="2147470376"/>
        </pc:sldMkLst>
        <pc:spChg chg="add mod">
          <ac:chgData name="Khoo, Seng Kian (Adam)" userId="c495fddf-a330-463f-af2f-c610344e1396" providerId="ADAL" clId="{C311750A-A8E6-482E-9B90-79FDB287F966}" dt="2023-11-06T05:34:56.686" v="109" actId="1076"/>
          <ac:spMkLst>
            <pc:docMk/>
            <pc:sldMk cId="3769474549" sldId="2147470376"/>
            <ac:spMk id="3" creationId="{CD2596DE-5973-5F91-50CE-013E1D80A38F}"/>
          </ac:spMkLst>
        </pc:spChg>
        <pc:spChg chg="del">
          <ac:chgData name="Khoo, Seng Kian (Adam)" userId="c495fddf-a330-463f-af2f-c610344e1396" providerId="ADAL" clId="{C311750A-A8E6-482E-9B90-79FDB287F966}" dt="2023-11-06T05:34:18.642" v="86" actId="478"/>
          <ac:spMkLst>
            <pc:docMk/>
            <pc:sldMk cId="3769474549" sldId="2147470376"/>
            <ac:spMk id="8" creationId="{2D4931AB-F709-D971-5D10-7970340231D9}"/>
          </ac:spMkLst>
        </pc:spChg>
        <pc:spChg chg="mod">
          <ac:chgData name="Khoo, Seng Kian (Adam)" userId="c495fddf-a330-463f-af2f-c610344e1396" providerId="ADAL" clId="{C311750A-A8E6-482E-9B90-79FDB287F966}" dt="2023-11-06T06:05:38.946" v="733" actId="20577"/>
          <ac:spMkLst>
            <pc:docMk/>
            <pc:sldMk cId="3769474549" sldId="2147470376"/>
            <ac:spMk id="10" creationId="{71553488-EEAC-64D5-58CE-E8D9DC9F6A18}"/>
          </ac:spMkLst>
        </pc:spChg>
      </pc:sldChg>
      <pc:sldChg chg="modSp mod">
        <pc:chgData name="Khoo, Seng Kian (Adam)" userId="c495fddf-a330-463f-af2f-c610344e1396" providerId="ADAL" clId="{C311750A-A8E6-482E-9B90-79FDB287F966}" dt="2023-11-06T07:16:32.580" v="746" actId="20577"/>
        <pc:sldMkLst>
          <pc:docMk/>
          <pc:sldMk cId="4198830222" sldId="2147470377"/>
        </pc:sldMkLst>
        <pc:spChg chg="mod">
          <ac:chgData name="Khoo, Seng Kian (Adam)" userId="c495fddf-a330-463f-af2f-c610344e1396" providerId="ADAL" clId="{C311750A-A8E6-482E-9B90-79FDB287F966}" dt="2023-11-06T05:32:40.773" v="13" actId="403"/>
          <ac:spMkLst>
            <pc:docMk/>
            <pc:sldMk cId="4198830222" sldId="2147470377"/>
            <ac:spMk id="2" creationId="{D330EA39-4E98-C38F-E1BB-AE70292E8921}"/>
          </ac:spMkLst>
        </pc:spChg>
        <pc:spChg chg="mod">
          <ac:chgData name="Khoo, Seng Kian (Adam)" userId="c495fddf-a330-463f-af2f-c610344e1396" providerId="ADAL" clId="{C311750A-A8E6-482E-9B90-79FDB287F966}" dt="2023-11-06T05:32:34.514" v="10" actId="14100"/>
          <ac:spMkLst>
            <pc:docMk/>
            <pc:sldMk cId="4198830222" sldId="2147470377"/>
            <ac:spMk id="8" creationId="{2D4931AB-F709-D971-5D10-7970340231D9}"/>
          </ac:spMkLst>
        </pc:spChg>
        <pc:graphicFrameChg chg="modGraphic">
          <ac:chgData name="Khoo, Seng Kian (Adam)" userId="c495fddf-a330-463f-af2f-c610344e1396" providerId="ADAL" clId="{C311750A-A8E6-482E-9B90-79FDB287F966}" dt="2023-11-06T07:16:32.580" v="746" actId="20577"/>
          <ac:graphicFrameMkLst>
            <pc:docMk/>
            <pc:sldMk cId="4198830222" sldId="2147470377"/>
            <ac:graphicFrameMk id="4" creationId="{B118DCB5-B902-2C11-58A0-F49B66BBB1F9}"/>
          </ac:graphicFrameMkLst>
        </pc:graphicFrameChg>
        <pc:graphicFrameChg chg="modGraphic">
          <ac:chgData name="Khoo, Seng Kian (Adam)" userId="c495fddf-a330-463f-af2f-c610344e1396" providerId="ADAL" clId="{C311750A-A8E6-482E-9B90-79FDB287F966}" dt="2023-11-06T05:57:01.603" v="710" actId="20577"/>
          <ac:graphicFrameMkLst>
            <pc:docMk/>
            <pc:sldMk cId="4198830222" sldId="2147470377"/>
            <ac:graphicFrameMk id="18" creationId="{5F43D9FA-C413-5F75-E01F-9661B5DCAAB4}"/>
          </ac:graphicFrameMkLst>
        </pc:graphicFrameChg>
      </pc:sldChg>
      <pc:sldChg chg="new del">
        <pc:chgData name="Khoo, Seng Kian (Adam)" userId="c495fddf-a330-463f-af2f-c610344e1396" providerId="ADAL" clId="{C311750A-A8E6-482E-9B90-79FDB287F966}" dt="2023-11-06T05:29:57.718" v="1" actId="680"/>
        <pc:sldMkLst>
          <pc:docMk/>
          <pc:sldMk cId="360600007" sldId="2147470411"/>
        </pc:sldMkLst>
      </pc:sldChg>
      <pc:sldChg chg="modSp mod modNotes">
        <pc:chgData name="Khoo, Seng Kian (Adam)" userId="c495fddf-a330-463f-af2f-c610344e1396" providerId="ADAL" clId="{C311750A-A8E6-482E-9B90-79FDB287F966}" dt="2023-11-06T06:05:13.332" v="730" actId="1076"/>
        <pc:sldMkLst>
          <pc:docMk/>
          <pc:sldMk cId="1574217696" sldId="2147470411"/>
        </pc:sldMkLst>
        <pc:spChg chg="mod">
          <ac:chgData name="Khoo, Seng Kian (Adam)" userId="c495fddf-a330-463f-af2f-c610344e1396" providerId="ADAL" clId="{C311750A-A8E6-482E-9B90-79FDB287F966}" dt="2023-11-06T05:35:11.195" v="116" actId="1076"/>
          <ac:spMkLst>
            <pc:docMk/>
            <pc:sldMk cId="1574217696" sldId="2147470411"/>
            <ac:spMk id="8" creationId="{2D4931AB-F709-D971-5D10-7970340231D9}"/>
          </ac:spMkLst>
        </pc:spChg>
        <pc:spChg chg="mod">
          <ac:chgData name="Khoo, Seng Kian (Adam)" userId="c495fddf-a330-463f-af2f-c610344e1396" providerId="ADAL" clId="{C311750A-A8E6-482E-9B90-79FDB287F966}" dt="2023-11-06T06:05:13.332" v="730" actId="1076"/>
          <ac:spMkLst>
            <pc:docMk/>
            <pc:sldMk cId="1574217696" sldId="2147470411"/>
            <ac:spMk id="17" creationId="{79FD8AA8-7310-DBE6-E923-63F211BAE9FA}"/>
          </ac:spMkLst>
        </pc:spChg>
      </pc:sldChg>
      <pc:sldChg chg="addSp delSp modSp add mod">
        <pc:chgData name="Khoo, Seng Kian (Adam)" userId="c495fddf-a330-463f-af2f-c610344e1396" providerId="ADAL" clId="{C311750A-A8E6-482E-9B90-79FDB287F966}" dt="2023-11-06T05:56:08.902" v="688" actId="1035"/>
        <pc:sldMkLst>
          <pc:docMk/>
          <pc:sldMk cId="1869220526" sldId="2147470412"/>
        </pc:sldMkLst>
        <pc:spChg chg="mod">
          <ac:chgData name="Khoo, Seng Kian (Adam)" userId="c495fddf-a330-463f-af2f-c610344e1396" providerId="ADAL" clId="{C311750A-A8E6-482E-9B90-79FDB287F966}" dt="2023-11-06T05:36:25.929" v="121" actId="20577"/>
          <ac:spMkLst>
            <pc:docMk/>
            <pc:sldMk cId="1869220526" sldId="2147470412"/>
            <ac:spMk id="2" creationId="{D330EA39-4E98-C38F-E1BB-AE70292E8921}"/>
          </ac:spMkLst>
        </pc:spChg>
        <pc:spChg chg="mod">
          <ac:chgData name="Khoo, Seng Kian (Adam)" userId="c495fddf-a330-463f-af2f-c610344e1396" providerId="ADAL" clId="{C311750A-A8E6-482E-9B90-79FDB287F966}" dt="2023-11-06T05:37:08.588" v="181" actId="20577"/>
          <ac:spMkLst>
            <pc:docMk/>
            <pc:sldMk cId="1869220526" sldId="2147470412"/>
            <ac:spMk id="5" creationId="{BE6A054C-A8F4-AC1C-9C1B-09152C57A028}"/>
          </ac:spMkLst>
        </pc:spChg>
        <pc:spChg chg="mod">
          <ac:chgData name="Khoo, Seng Kian (Adam)" userId="c495fddf-a330-463f-af2f-c610344e1396" providerId="ADAL" clId="{C311750A-A8E6-482E-9B90-79FDB287F966}" dt="2023-11-06T05:51:09.966" v="253" actId="12"/>
          <ac:spMkLst>
            <pc:docMk/>
            <pc:sldMk cId="1869220526" sldId="2147470412"/>
            <ac:spMk id="6" creationId="{F22FB09A-C3E9-3A1A-446A-40F133DBD347}"/>
          </ac:spMkLst>
        </pc:spChg>
        <pc:spChg chg="mod">
          <ac:chgData name="Khoo, Seng Kian (Adam)" userId="c495fddf-a330-463f-af2f-c610344e1396" providerId="ADAL" clId="{C311750A-A8E6-482E-9B90-79FDB287F966}" dt="2023-11-06T05:36:35.876" v="135" actId="20577"/>
          <ac:spMkLst>
            <pc:docMk/>
            <pc:sldMk cId="1869220526" sldId="2147470412"/>
            <ac:spMk id="8" creationId="{2D4931AB-F709-D971-5D10-7970340231D9}"/>
          </ac:spMkLst>
        </pc:spChg>
        <pc:spChg chg="mod">
          <ac:chgData name="Khoo, Seng Kian (Adam)" userId="c495fddf-a330-463f-af2f-c610344e1396" providerId="ADAL" clId="{C311750A-A8E6-482E-9B90-79FDB287F966}" dt="2023-11-06T05:55:59.174" v="686" actId="20577"/>
          <ac:spMkLst>
            <pc:docMk/>
            <pc:sldMk cId="1869220526" sldId="2147470412"/>
            <ac:spMk id="9" creationId="{F5344A6D-DF48-C6D0-7FD8-0234E3E4CA76}"/>
          </ac:spMkLst>
        </pc:spChg>
        <pc:spChg chg="mod">
          <ac:chgData name="Khoo, Seng Kian (Adam)" userId="c495fddf-a330-463f-af2f-c610344e1396" providerId="ADAL" clId="{C311750A-A8E6-482E-9B90-79FDB287F966}" dt="2023-11-06T05:56:08.902" v="688" actId="1035"/>
          <ac:spMkLst>
            <pc:docMk/>
            <pc:sldMk cId="1869220526" sldId="2147470412"/>
            <ac:spMk id="10" creationId="{839BBB5F-FB19-81AF-9D08-3455BE959F21}"/>
          </ac:spMkLst>
        </pc:spChg>
        <pc:graphicFrameChg chg="del">
          <ac:chgData name="Khoo, Seng Kian (Adam)" userId="c495fddf-a330-463f-af2f-c610344e1396" providerId="ADAL" clId="{C311750A-A8E6-482E-9B90-79FDB287F966}" dt="2023-11-06T05:37:14.247" v="182" actId="478"/>
          <ac:graphicFrameMkLst>
            <pc:docMk/>
            <pc:sldMk cId="1869220526" sldId="2147470412"/>
            <ac:graphicFrameMk id="3" creationId="{0C95FB13-F391-471A-A280-A9733E1CCB66}"/>
          </ac:graphicFrameMkLst>
        </pc:graphicFrameChg>
        <pc:graphicFrameChg chg="add mod">
          <ac:chgData name="Khoo, Seng Kian (Adam)" userId="c495fddf-a330-463f-af2f-c610344e1396" providerId="ADAL" clId="{C311750A-A8E6-482E-9B90-79FDB287F966}" dt="2023-11-06T05:54:50.315" v="520"/>
          <ac:graphicFrameMkLst>
            <pc:docMk/>
            <pc:sldMk cId="1869220526" sldId="2147470412"/>
            <ac:graphicFrameMk id="4" creationId="{B1A28E29-7D92-4644-8DFC-4E247DCA35DD}"/>
          </ac:graphicFrameMkLst>
        </pc:graphicFrameChg>
      </pc:sldChg>
    </pc:docChg>
  </pc:docChgLst>
  <pc:docChgLst>
    <pc:chgData name="Chin, Chris" userId="f237d2b4-2411-431c-aa7a-68cdc2bf4a74" providerId="ADAL" clId="{8E6DE062-9464-417B-B915-1D547A36F9C1}"/>
    <pc:docChg chg="undo custSel modSld sldOrd">
      <pc:chgData name="Chin, Chris" userId="f237d2b4-2411-431c-aa7a-68cdc2bf4a74" providerId="ADAL" clId="{8E6DE062-9464-417B-B915-1D547A36F9C1}" dt="2023-11-06T08:05:18.355" v="541" actId="1076"/>
      <pc:docMkLst>
        <pc:docMk/>
      </pc:docMkLst>
      <pc:sldChg chg="addSp delSp modSp mod">
        <pc:chgData name="Chin, Chris" userId="f237d2b4-2411-431c-aa7a-68cdc2bf4a74" providerId="ADAL" clId="{8E6DE062-9464-417B-B915-1D547A36F9C1}" dt="2023-11-06T07:12:08.788" v="528" actId="20577"/>
        <pc:sldMkLst>
          <pc:docMk/>
          <pc:sldMk cId="948528808" sldId="2146848050"/>
        </pc:sldMkLst>
        <pc:spChg chg="mod">
          <ac:chgData name="Chin, Chris" userId="f237d2b4-2411-431c-aa7a-68cdc2bf4a74" providerId="ADAL" clId="{8E6DE062-9464-417B-B915-1D547A36F9C1}" dt="2023-11-06T07:12:08.788" v="528" actId="20577"/>
          <ac:spMkLst>
            <pc:docMk/>
            <pc:sldMk cId="948528808" sldId="2146848050"/>
            <ac:spMk id="4" creationId="{5F6AA5A2-B9FD-48FB-BD64-49C456C78D74}"/>
          </ac:spMkLst>
        </pc:spChg>
        <pc:picChg chg="add del mod">
          <ac:chgData name="Chin, Chris" userId="f237d2b4-2411-431c-aa7a-68cdc2bf4a74" providerId="ADAL" clId="{8E6DE062-9464-417B-B915-1D547A36F9C1}" dt="2023-11-06T02:39:33.976" v="443" actId="478"/>
          <ac:picMkLst>
            <pc:docMk/>
            <pc:sldMk cId="948528808" sldId="2146848050"/>
            <ac:picMk id="2" creationId="{CBAD44CD-AF4E-9DD9-F966-9416AE94630A}"/>
          </ac:picMkLst>
        </pc:picChg>
        <pc:picChg chg="add mod ord modCrop">
          <ac:chgData name="Chin, Chris" userId="f237d2b4-2411-431c-aa7a-68cdc2bf4a74" providerId="ADAL" clId="{8E6DE062-9464-417B-B915-1D547A36F9C1}" dt="2023-11-06T02:41:07.234" v="460" actId="732"/>
          <ac:picMkLst>
            <pc:docMk/>
            <pc:sldMk cId="948528808" sldId="2146848050"/>
            <ac:picMk id="7" creationId="{DB0B6A1D-286E-F5C9-DB2C-700BCCE0A896}"/>
          </ac:picMkLst>
        </pc:picChg>
      </pc:sldChg>
      <pc:sldChg chg="addSp delSp modSp mod">
        <pc:chgData name="Chin, Chris" userId="f237d2b4-2411-431c-aa7a-68cdc2bf4a74" providerId="ADAL" clId="{8E6DE062-9464-417B-B915-1D547A36F9C1}" dt="2023-11-06T07:17:58.085" v="540" actId="20577"/>
        <pc:sldMkLst>
          <pc:docMk/>
          <pc:sldMk cId="918393367" sldId="2147470365"/>
        </pc:sldMkLst>
        <pc:spChg chg="mod">
          <ac:chgData name="Chin, Chris" userId="f237d2b4-2411-431c-aa7a-68cdc2bf4a74" providerId="ADAL" clId="{8E6DE062-9464-417B-B915-1D547A36F9C1}" dt="2023-11-06T02:38:28.447" v="436" actId="20577"/>
          <ac:spMkLst>
            <pc:docMk/>
            <pc:sldMk cId="918393367" sldId="2147470365"/>
            <ac:spMk id="2" creationId="{E163E4C2-2F78-7D59-A727-B3B8287A35E4}"/>
          </ac:spMkLst>
        </pc:spChg>
        <pc:spChg chg="mod">
          <ac:chgData name="Chin, Chris" userId="f237d2b4-2411-431c-aa7a-68cdc2bf4a74" providerId="ADAL" clId="{8E6DE062-9464-417B-B915-1D547A36F9C1}" dt="2023-11-06T06:43:53.467" v="516" actId="20577"/>
          <ac:spMkLst>
            <pc:docMk/>
            <pc:sldMk cId="918393367" sldId="2147470365"/>
            <ac:spMk id="4" creationId="{BB4D8F5C-BFB7-AF49-DE5D-E2A906D1CDB8}"/>
          </ac:spMkLst>
        </pc:spChg>
        <pc:spChg chg="mod">
          <ac:chgData name="Chin, Chris" userId="f237d2b4-2411-431c-aa7a-68cdc2bf4a74" providerId="ADAL" clId="{8E6DE062-9464-417B-B915-1D547A36F9C1}" dt="2023-11-06T07:17:58.085" v="540" actId="20577"/>
          <ac:spMkLst>
            <pc:docMk/>
            <pc:sldMk cId="918393367" sldId="2147470365"/>
            <ac:spMk id="22" creationId="{955670A6-6A8D-358B-79F1-9D32CD91E973}"/>
          </ac:spMkLst>
        </pc:spChg>
        <pc:graphicFrameChg chg="add mod modGraphic">
          <ac:chgData name="Chin, Chris" userId="f237d2b4-2411-431c-aa7a-68cdc2bf4a74" providerId="ADAL" clId="{8E6DE062-9464-417B-B915-1D547A36F9C1}" dt="2023-11-06T02:37:01.082" v="410" actId="1076"/>
          <ac:graphicFrameMkLst>
            <pc:docMk/>
            <pc:sldMk cId="918393367" sldId="2147470365"/>
            <ac:graphicFrameMk id="5" creationId="{CEA26846-C3CF-480D-E8FB-392EF4BC9645}"/>
          </ac:graphicFrameMkLst>
        </pc:graphicFrameChg>
        <pc:graphicFrameChg chg="add del mod">
          <ac:chgData name="Chin, Chris" userId="f237d2b4-2411-431c-aa7a-68cdc2bf4a74" providerId="ADAL" clId="{8E6DE062-9464-417B-B915-1D547A36F9C1}" dt="2023-11-06T02:13:36.962" v="2"/>
          <ac:graphicFrameMkLst>
            <pc:docMk/>
            <pc:sldMk cId="918393367" sldId="2147470365"/>
            <ac:graphicFrameMk id="6" creationId="{4B17FC36-819C-A5BF-C988-8680B0901D59}"/>
          </ac:graphicFrameMkLst>
        </pc:graphicFrameChg>
      </pc:sldChg>
      <pc:sldChg chg="ord">
        <pc:chgData name="Chin, Chris" userId="f237d2b4-2411-431c-aa7a-68cdc2bf4a74" providerId="ADAL" clId="{8E6DE062-9464-417B-B915-1D547A36F9C1}" dt="2023-11-06T05:31:42.801" v="488"/>
        <pc:sldMkLst>
          <pc:docMk/>
          <pc:sldMk cId="2166783064" sldId="2147470374"/>
        </pc:sldMkLst>
      </pc:sldChg>
      <pc:sldChg chg="ord">
        <pc:chgData name="Chin, Chris" userId="f237d2b4-2411-431c-aa7a-68cdc2bf4a74" providerId="ADAL" clId="{8E6DE062-9464-417B-B915-1D547A36F9C1}" dt="2023-11-06T05:31:42.801" v="488"/>
        <pc:sldMkLst>
          <pc:docMk/>
          <pc:sldMk cId="3769474549" sldId="2147470376"/>
        </pc:sldMkLst>
      </pc:sldChg>
      <pc:sldChg chg="modSp mod ord">
        <pc:chgData name="Chin, Chris" userId="f237d2b4-2411-431c-aa7a-68cdc2bf4a74" providerId="ADAL" clId="{8E6DE062-9464-417B-B915-1D547A36F9C1}" dt="2023-11-06T08:05:18.355" v="541" actId="1076"/>
        <pc:sldMkLst>
          <pc:docMk/>
          <pc:sldMk cId="4198830222" sldId="2147470377"/>
        </pc:sldMkLst>
        <pc:graphicFrameChg chg="mod">
          <ac:chgData name="Chin, Chris" userId="f237d2b4-2411-431c-aa7a-68cdc2bf4a74" providerId="ADAL" clId="{8E6DE062-9464-417B-B915-1D547A36F9C1}" dt="2023-11-06T08:05:18.355" v="541" actId="1076"/>
          <ac:graphicFrameMkLst>
            <pc:docMk/>
            <pc:sldMk cId="4198830222" sldId="2147470377"/>
            <ac:graphicFrameMk id="22" creationId="{C8F6A7DB-2D17-22DB-7EBC-D8AA08607F6D}"/>
          </ac:graphicFrameMkLst>
        </pc:graphicFrameChg>
      </pc:sldChg>
      <pc:sldChg chg="ord">
        <pc:chgData name="Chin, Chris" userId="f237d2b4-2411-431c-aa7a-68cdc2bf4a74" providerId="ADAL" clId="{8E6DE062-9464-417B-B915-1D547A36F9C1}" dt="2023-11-06T05:31:42.801" v="488"/>
        <pc:sldMkLst>
          <pc:docMk/>
          <pc:sldMk cId="1574217696" sldId="2147470411"/>
        </pc:sldMkLst>
      </pc:sldChg>
    </pc:docChg>
  </pc:docChgLst>
  <pc:docChgLst>
    <pc:chgData name="Khoo, Kah Lok" userId="a046d266-ece0-4fd6-88b8-d9fded0004ec" providerId="ADAL" clId="{24889BBA-5264-4770-83CA-4BE93F89A250}"/>
    <pc:docChg chg="undo custSel addSld delSld modSld modSection">
      <pc:chgData name="Khoo, Kah Lok" userId="a046d266-ece0-4fd6-88b8-d9fded0004ec" providerId="ADAL" clId="{24889BBA-5264-4770-83CA-4BE93F89A250}" dt="2023-11-06T08:07:39.732" v="871" actId="20577"/>
      <pc:docMkLst>
        <pc:docMk/>
      </pc:docMkLst>
      <pc:sldChg chg="modSp mod">
        <pc:chgData name="Khoo, Kah Lok" userId="a046d266-ece0-4fd6-88b8-d9fded0004ec" providerId="ADAL" clId="{24889BBA-5264-4770-83CA-4BE93F89A250}" dt="2023-11-05T11:38:33.122" v="5" actId="20577"/>
        <pc:sldMkLst>
          <pc:docMk/>
          <pc:sldMk cId="948528808" sldId="2146848050"/>
        </pc:sldMkLst>
        <pc:spChg chg="mod">
          <ac:chgData name="Khoo, Kah Lok" userId="a046d266-ece0-4fd6-88b8-d9fded0004ec" providerId="ADAL" clId="{24889BBA-5264-4770-83CA-4BE93F89A250}" dt="2023-11-05T11:38:33.122" v="5" actId="20577"/>
          <ac:spMkLst>
            <pc:docMk/>
            <pc:sldMk cId="948528808" sldId="2146848050"/>
            <ac:spMk id="6" creationId="{EABFDC88-1822-6419-A3A2-BBC54A6F3AF6}"/>
          </ac:spMkLst>
        </pc:spChg>
      </pc:sldChg>
      <pc:sldChg chg="addSp delSp modSp add del mod">
        <pc:chgData name="Khoo, Kah Lok" userId="a046d266-ece0-4fd6-88b8-d9fded0004ec" providerId="ADAL" clId="{24889BBA-5264-4770-83CA-4BE93F89A250}" dt="2023-11-05T12:50:13.956" v="814"/>
        <pc:sldMkLst>
          <pc:docMk/>
          <pc:sldMk cId="4134242091" sldId="2147308822"/>
        </pc:sldMkLst>
        <pc:spChg chg="add del mod">
          <ac:chgData name="Khoo, Kah Lok" userId="a046d266-ece0-4fd6-88b8-d9fded0004ec" providerId="ADAL" clId="{24889BBA-5264-4770-83CA-4BE93F89A250}" dt="2023-11-05T12:50:13.109" v="813" actId="478"/>
          <ac:spMkLst>
            <pc:docMk/>
            <pc:sldMk cId="4134242091" sldId="2147308822"/>
            <ac:spMk id="2" creationId="{8D985EF8-7AA7-1AC9-E96D-B8B1BFB55000}"/>
          </ac:spMkLst>
        </pc:spChg>
        <pc:spChg chg="add mod">
          <ac:chgData name="Khoo, Kah Lok" userId="a046d266-ece0-4fd6-88b8-d9fded0004ec" providerId="ADAL" clId="{24889BBA-5264-4770-83CA-4BE93F89A250}" dt="2023-11-05T12:50:13.956" v="814"/>
          <ac:spMkLst>
            <pc:docMk/>
            <pc:sldMk cId="4134242091" sldId="2147308822"/>
            <ac:spMk id="4" creationId="{AFCB4678-4E68-AFC2-2173-59C5635EC791}"/>
          </ac:spMkLst>
        </pc:spChg>
        <pc:spChg chg="del">
          <ac:chgData name="Khoo, Kah Lok" userId="a046d266-ece0-4fd6-88b8-d9fded0004ec" providerId="ADAL" clId="{24889BBA-5264-4770-83CA-4BE93F89A250}" dt="2023-11-05T12:23:19.789" v="559" actId="478"/>
          <ac:spMkLst>
            <pc:docMk/>
            <pc:sldMk cId="4134242091" sldId="2147308822"/>
            <ac:spMk id="8" creationId="{772D64EA-5659-4B90-BB3E-8F3EED24F9F2}"/>
          </ac:spMkLst>
        </pc:spChg>
      </pc:sldChg>
      <pc:sldChg chg="addSp delSp modSp add del mod">
        <pc:chgData name="Khoo, Kah Lok" userId="a046d266-ece0-4fd6-88b8-d9fded0004ec" providerId="ADAL" clId="{24889BBA-5264-4770-83CA-4BE93F89A250}" dt="2023-11-05T12:50:20.288" v="816"/>
        <pc:sldMkLst>
          <pc:docMk/>
          <pc:sldMk cId="1111569740" sldId="2147308823"/>
        </pc:sldMkLst>
        <pc:spChg chg="add del mod">
          <ac:chgData name="Khoo, Kah Lok" userId="a046d266-ece0-4fd6-88b8-d9fded0004ec" providerId="ADAL" clId="{24889BBA-5264-4770-83CA-4BE93F89A250}" dt="2023-11-05T12:50:19.344" v="815" actId="478"/>
          <ac:spMkLst>
            <pc:docMk/>
            <pc:sldMk cId="1111569740" sldId="2147308823"/>
            <ac:spMk id="3" creationId="{1154C1C7-3670-1524-4B3F-59AB50889A8A}"/>
          </ac:spMkLst>
        </pc:spChg>
        <pc:spChg chg="add mod">
          <ac:chgData name="Khoo, Kah Lok" userId="a046d266-ece0-4fd6-88b8-d9fded0004ec" providerId="ADAL" clId="{24889BBA-5264-4770-83CA-4BE93F89A250}" dt="2023-11-05T12:50:20.288" v="816"/>
          <ac:spMkLst>
            <pc:docMk/>
            <pc:sldMk cId="1111569740" sldId="2147308823"/>
            <ac:spMk id="4" creationId="{24B24B38-2F39-0B6D-8DD5-710682AE58B0}"/>
          </ac:spMkLst>
        </pc:spChg>
        <pc:spChg chg="del">
          <ac:chgData name="Khoo, Kah Lok" userId="a046d266-ece0-4fd6-88b8-d9fded0004ec" providerId="ADAL" clId="{24889BBA-5264-4770-83CA-4BE93F89A250}" dt="2023-11-05T12:23:25.020" v="561" actId="478"/>
          <ac:spMkLst>
            <pc:docMk/>
            <pc:sldMk cId="1111569740" sldId="2147308823"/>
            <ac:spMk id="10" creationId="{92175F13-BCB8-6E6B-E839-D35269ABF7EC}"/>
          </ac:spMkLst>
        </pc:spChg>
      </pc:sldChg>
      <pc:sldChg chg="addSp delSp modSp add del mod">
        <pc:chgData name="Khoo, Kah Lok" userId="a046d266-ece0-4fd6-88b8-d9fded0004ec" providerId="ADAL" clId="{24889BBA-5264-4770-83CA-4BE93F89A250}" dt="2023-11-05T12:50:27.238" v="818"/>
        <pc:sldMkLst>
          <pc:docMk/>
          <pc:sldMk cId="2644867428" sldId="2147308833"/>
        </pc:sldMkLst>
        <pc:spChg chg="add del mod">
          <ac:chgData name="Khoo, Kah Lok" userId="a046d266-ece0-4fd6-88b8-d9fded0004ec" providerId="ADAL" clId="{24889BBA-5264-4770-83CA-4BE93F89A250}" dt="2023-11-05T12:50:26.271" v="817" actId="478"/>
          <ac:spMkLst>
            <pc:docMk/>
            <pc:sldMk cId="2644867428" sldId="2147308833"/>
            <ac:spMk id="2" creationId="{32EC4321-0F44-0B8A-48B6-56E9722C0053}"/>
          </ac:spMkLst>
        </pc:spChg>
        <pc:spChg chg="add mod">
          <ac:chgData name="Khoo, Kah Lok" userId="a046d266-ece0-4fd6-88b8-d9fded0004ec" providerId="ADAL" clId="{24889BBA-5264-4770-83CA-4BE93F89A250}" dt="2023-11-05T12:50:27.238" v="818"/>
          <ac:spMkLst>
            <pc:docMk/>
            <pc:sldMk cId="2644867428" sldId="2147308833"/>
            <ac:spMk id="3" creationId="{8CDACF18-E03C-925E-3021-C736FE3FA6C9}"/>
          </ac:spMkLst>
        </pc:spChg>
        <pc:spChg chg="del">
          <ac:chgData name="Khoo, Kah Lok" userId="a046d266-ece0-4fd6-88b8-d9fded0004ec" providerId="ADAL" clId="{24889BBA-5264-4770-83CA-4BE93F89A250}" dt="2023-11-05T12:23:29.987" v="563" actId="478"/>
          <ac:spMkLst>
            <pc:docMk/>
            <pc:sldMk cId="2644867428" sldId="2147308833"/>
            <ac:spMk id="12" creationId="{C8E979AE-119E-789F-B785-A6C7AFE67576}"/>
          </ac:spMkLst>
        </pc:spChg>
      </pc:sldChg>
      <pc:sldChg chg="del">
        <pc:chgData name="Khoo, Kah Lok" userId="a046d266-ece0-4fd6-88b8-d9fded0004ec" providerId="ADAL" clId="{24889BBA-5264-4770-83CA-4BE93F89A250}" dt="2023-11-05T12:22:47.160" v="512" actId="47"/>
        <pc:sldMkLst>
          <pc:docMk/>
          <pc:sldMk cId="2174381720" sldId="2147308837"/>
        </pc:sldMkLst>
      </pc:sldChg>
      <pc:sldChg chg="addSp modSp add">
        <pc:chgData name="Khoo, Kah Lok" userId="a046d266-ece0-4fd6-88b8-d9fded0004ec" providerId="ADAL" clId="{24889BBA-5264-4770-83CA-4BE93F89A250}" dt="2023-11-05T12:50:31.808" v="819"/>
        <pc:sldMkLst>
          <pc:docMk/>
          <pc:sldMk cId="4128049575" sldId="2147308839"/>
        </pc:sldMkLst>
        <pc:spChg chg="add mod">
          <ac:chgData name="Khoo, Kah Lok" userId="a046d266-ece0-4fd6-88b8-d9fded0004ec" providerId="ADAL" clId="{24889BBA-5264-4770-83CA-4BE93F89A250}" dt="2023-11-05T12:50:31.808" v="819"/>
          <ac:spMkLst>
            <pc:docMk/>
            <pc:sldMk cId="4128049575" sldId="2147308839"/>
            <ac:spMk id="2" creationId="{88F78DE7-2A6F-B6BF-A25B-6DD0C0CADF4E}"/>
          </ac:spMkLst>
        </pc:spChg>
      </pc:sldChg>
      <pc:sldChg chg="addSp modSp add">
        <pc:chgData name="Khoo, Kah Lok" userId="a046d266-ece0-4fd6-88b8-d9fded0004ec" providerId="ADAL" clId="{24889BBA-5264-4770-83CA-4BE93F89A250}" dt="2023-11-05T12:50:38.406" v="820"/>
        <pc:sldMkLst>
          <pc:docMk/>
          <pc:sldMk cId="2782000258" sldId="2147308840"/>
        </pc:sldMkLst>
        <pc:spChg chg="add mod">
          <ac:chgData name="Khoo, Kah Lok" userId="a046d266-ece0-4fd6-88b8-d9fded0004ec" providerId="ADAL" clId="{24889BBA-5264-4770-83CA-4BE93F89A250}" dt="2023-11-05T12:50:38.406" v="820"/>
          <ac:spMkLst>
            <pc:docMk/>
            <pc:sldMk cId="2782000258" sldId="2147308840"/>
            <ac:spMk id="3" creationId="{15B12C16-EAC5-4BDB-F563-3D5A0F6D30D6}"/>
          </ac:spMkLst>
        </pc:spChg>
      </pc:sldChg>
      <pc:sldChg chg="addSp delSp modSp mod">
        <pc:chgData name="Khoo, Kah Lok" userId="a046d266-ece0-4fd6-88b8-d9fded0004ec" providerId="ADAL" clId="{24889BBA-5264-4770-83CA-4BE93F89A250}" dt="2023-11-06T03:31:08.293" v="870" actId="1035"/>
        <pc:sldMkLst>
          <pc:docMk/>
          <pc:sldMk cId="2298712624" sldId="2147470147"/>
        </pc:sldMkLst>
        <pc:spChg chg="mod">
          <ac:chgData name="Khoo, Kah Lok" userId="a046d266-ece0-4fd6-88b8-d9fded0004ec" providerId="ADAL" clId="{24889BBA-5264-4770-83CA-4BE93F89A250}" dt="2023-11-05T12:18:19.952" v="490" actId="20577"/>
          <ac:spMkLst>
            <pc:docMk/>
            <pc:sldMk cId="2298712624" sldId="2147470147"/>
            <ac:spMk id="6" creationId="{3C1922BC-C71D-76AE-86CC-6572C7A497FE}"/>
          </ac:spMkLst>
        </pc:spChg>
        <pc:spChg chg="mod">
          <ac:chgData name="Khoo, Kah Lok" userId="a046d266-ece0-4fd6-88b8-d9fded0004ec" providerId="ADAL" clId="{24889BBA-5264-4770-83CA-4BE93F89A250}" dt="2023-11-06T03:31:08.293" v="870" actId="1035"/>
          <ac:spMkLst>
            <pc:docMk/>
            <pc:sldMk cId="2298712624" sldId="2147470147"/>
            <ac:spMk id="15" creationId="{D5CF02DA-759D-E14C-99F6-00620EA58805}"/>
          </ac:spMkLst>
        </pc:spChg>
        <pc:spChg chg="mod">
          <ac:chgData name="Khoo, Kah Lok" userId="a046d266-ece0-4fd6-88b8-d9fded0004ec" providerId="ADAL" clId="{24889BBA-5264-4770-83CA-4BE93F89A250}" dt="2023-11-06T03:30:56.075" v="855" actId="1036"/>
          <ac:spMkLst>
            <pc:docMk/>
            <pc:sldMk cId="2298712624" sldId="2147470147"/>
            <ac:spMk id="18" creationId="{58C472B8-77C8-79D9-17FE-099A66A3196C}"/>
          </ac:spMkLst>
        </pc:spChg>
        <pc:picChg chg="add del">
          <ac:chgData name="Khoo, Kah Lok" userId="a046d266-ece0-4fd6-88b8-d9fded0004ec" providerId="ADAL" clId="{24889BBA-5264-4770-83CA-4BE93F89A250}" dt="2023-11-06T03:29:54.999" v="825" actId="478"/>
          <ac:picMkLst>
            <pc:docMk/>
            <pc:sldMk cId="2298712624" sldId="2147470147"/>
            <ac:picMk id="4" creationId="{4EC35961-5F8B-678C-92D8-685A0B9260ED}"/>
          </ac:picMkLst>
        </pc:picChg>
        <pc:picChg chg="add mod ord">
          <ac:chgData name="Khoo, Kah Lok" userId="a046d266-ece0-4fd6-88b8-d9fded0004ec" providerId="ADAL" clId="{24889BBA-5264-4770-83CA-4BE93F89A250}" dt="2023-11-06T03:31:03.918" v="860" actId="1036"/>
          <ac:picMkLst>
            <pc:docMk/>
            <pc:sldMk cId="2298712624" sldId="2147470147"/>
            <ac:picMk id="7" creationId="{793994D3-48B7-8605-BF7F-59D80261734A}"/>
          </ac:picMkLst>
        </pc:picChg>
        <pc:picChg chg="add del">
          <ac:chgData name="Khoo, Kah Lok" userId="a046d266-ece0-4fd6-88b8-d9fded0004ec" providerId="ADAL" clId="{24889BBA-5264-4770-83CA-4BE93F89A250}" dt="2023-11-06T03:23:19.869" v="823" actId="21"/>
          <ac:picMkLst>
            <pc:docMk/>
            <pc:sldMk cId="2298712624" sldId="2147470147"/>
            <ac:picMk id="14" creationId="{DCD97E7C-537D-443A-9569-76BE28882F9E}"/>
          </ac:picMkLst>
        </pc:picChg>
      </pc:sldChg>
      <pc:sldChg chg="addSp delSp modSp mod">
        <pc:chgData name="Khoo, Kah Lok" userId="a046d266-ece0-4fd6-88b8-d9fded0004ec" providerId="ADAL" clId="{24889BBA-5264-4770-83CA-4BE93F89A250}" dt="2023-11-05T12:11:40.289" v="439" actId="20577"/>
        <pc:sldMkLst>
          <pc:docMk/>
          <pc:sldMk cId="2323526086" sldId="2147470151"/>
        </pc:sldMkLst>
        <pc:spChg chg="mod">
          <ac:chgData name="Khoo, Kah Lok" userId="a046d266-ece0-4fd6-88b8-d9fded0004ec" providerId="ADAL" clId="{24889BBA-5264-4770-83CA-4BE93F89A250}" dt="2023-11-05T12:11:40.289" v="439" actId="20577"/>
          <ac:spMkLst>
            <pc:docMk/>
            <pc:sldMk cId="2323526086" sldId="2147470151"/>
            <ac:spMk id="6" creationId="{3C1922BC-C71D-76AE-86CC-6572C7A497FE}"/>
          </ac:spMkLst>
        </pc:spChg>
        <pc:picChg chg="del">
          <ac:chgData name="Khoo, Kah Lok" userId="a046d266-ece0-4fd6-88b8-d9fded0004ec" providerId="ADAL" clId="{24889BBA-5264-4770-83CA-4BE93F89A250}" dt="2023-11-05T12:09:15.626" v="318" actId="478"/>
          <ac:picMkLst>
            <pc:docMk/>
            <pc:sldMk cId="2323526086" sldId="2147470151"/>
            <ac:picMk id="8" creationId="{C4196BF0-921B-6D5D-0006-6A24BF625C21}"/>
          </ac:picMkLst>
        </pc:picChg>
        <pc:picChg chg="add mod ord">
          <ac:chgData name="Khoo, Kah Lok" userId="a046d266-ece0-4fd6-88b8-d9fded0004ec" providerId="ADAL" clId="{24889BBA-5264-4770-83CA-4BE93F89A250}" dt="2023-11-05T12:10:09.810" v="370" actId="167"/>
          <ac:picMkLst>
            <pc:docMk/>
            <pc:sldMk cId="2323526086" sldId="2147470151"/>
            <ac:picMk id="9" creationId="{B5FDB771-493A-14CA-65C2-4351B85E85BA}"/>
          </ac:picMkLst>
        </pc:picChg>
        <pc:picChg chg="del">
          <ac:chgData name="Khoo, Kah Lok" userId="a046d266-ece0-4fd6-88b8-d9fded0004ec" providerId="ADAL" clId="{24889BBA-5264-4770-83CA-4BE93F89A250}" dt="2023-11-05T12:10:05.161" v="369" actId="478"/>
          <ac:picMkLst>
            <pc:docMk/>
            <pc:sldMk cId="2323526086" sldId="2147470151"/>
            <ac:picMk id="12" creationId="{875D9ED4-8DE9-0822-EC3E-5ABA3B677F1D}"/>
          </ac:picMkLst>
        </pc:picChg>
        <pc:picChg chg="add mod">
          <ac:chgData name="Khoo, Kah Lok" userId="a046d266-ece0-4fd6-88b8-d9fded0004ec" providerId="ADAL" clId="{24889BBA-5264-4770-83CA-4BE93F89A250}" dt="2023-11-05T12:11:14.307" v="421" actId="14100"/>
          <ac:picMkLst>
            <pc:docMk/>
            <pc:sldMk cId="2323526086" sldId="2147470151"/>
            <ac:picMk id="14" creationId="{BF66EA0A-D9C9-DEB3-1EF0-9585B03E6188}"/>
          </ac:picMkLst>
        </pc:picChg>
      </pc:sldChg>
      <pc:sldChg chg="addSp delSp modSp mod">
        <pc:chgData name="Khoo, Kah Lok" userId="a046d266-ece0-4fd6-88b8-d9fded0004ec" providerId="ADAL" clId="{24889BBA-5264-4770-83CA-4BE93F89A250}" dt="2023-11-05T12:49:02.232" v="772" actId="20577"/>
        <pc:sldMkLst>
          <pc:docMk/>
          <pc:sldMk cId="2457067854" sldId="2147470152"/>
        </pc:sldMkLst>
        <pc:spChg chg="mod">
          <ac:chgData name="Khoo, Kah Lok" userId="a046d266-ece0-4fd6-88b8-d9fded0004ec" providerId="ADAL" clId="{24889BBA-5264-4770-83CA-4BE93F89A250}" dt="2023-11-05T12:49:02.232" v="772" actId="20577"/>
          <ac:spMkLst>
            <pc:docMk/>
            <pc:sldMk cId="2457067854" sldId="2147470152"/>
            <ac:spMk id="6" creationId="{3C1922BC-C71D-76AE-86CC-6572C7A497FE}"/>
          </ac:spMkLst>
        </pc:spChg>
        <pc:spChg chg="mod">
          <ac:chgData name="Khoo, Kah Lok" userId="a046d266-ece0-4fd6-88b8-d9fded0004ec" providerId="ADAL" clId="{24889BBA-5264-4770-83CA-4BE93F89A250}" dt="2023-11-05T12:17:58.896" v="481" actId="20577"/>
          <ac:spMkLst>
            <pc:docMk/>
            <pc:sldMk cId="2457067854" sldId="2147470152"/>
            <ac:spMk id="7" creationId="{23FAFB2B-11A2-206C-D48D-7514A5E44501}"/>
          </ac:spMkLst>
        </pc:spChg>
        <pc:spChg chg="mod">
          <ac:chgData name="Khoo, Kah Lok" userId="a046d266-ece0-4fd6-88b8-d9fded0004ec" providerId="ADAL" clId="{24889BBA-5264-4770-83CA-4BE93F89A250}" dt="2023-11-05T12:15:52.521" v="468" actId="1036"/>
          <ac:spMkLst>
            <pc:docMk/>
            <pc:sldMk cId="2457067854" sldId="2147470152"/>
            <ac:spMk id="8" creationId="{AF033295-2295-6E97-CF01-6505CF2E4D47}"/>
          </ac:spMkLst>
        </pc:spChg>
        <pc:picChg chg="add mod ord">
          <ac:chgData name="Khoo, Kah Lok" userId="a046d266-ece0-4fd6-88b8-d9fded0004ec" providerId="ADAL" clId="{24889BBA-5264-4770-83CA-4BE93F89A250}" dt="2023-11-05T12:15:33.810" v="460" actId="167"/>
          <ac:picMkLst>
            <pc:docMk/>
            <pc:sldMk cId="2457067854" sldId="2147470152"/>
            <ac:picMk id="9" creationId="{23C2FA1D-72DF-356F-AD9A-1553798468FF}"/>
          </ac:picMkLst>
        </pc:picChg>
        <pc:picChg chg="add mod">
          <ac:chgData name="Khoo, Kah Lok" userId="a046d266-ece0-4fd6-88b8-d9fded0004ec" providerId="ADAL" clId="{24889BBA-5264-4770-83CA-4BE93F89A250}" dt="2023-11-05T12:17:25.607" v="475" actId="1038"/>
          <ac:picMkLst>
            <pc:docMk/>
            <pc:sldMk cId="2457067854" sldId="2147470152"/>
            <ac:picMk id="12" creationId="{FC6246B2-4E29-40B7-F2BB-A598B159861F}"/>
          </ac:picMkLst>
        </pc:picChg>
        <pc:picChg chg="del">
          <ac:chgData name="Khoo, Kah Lok" userId="a046d266-ece0-4fd6-88b8-d9fded0004ec" providerId="ADAL" clId="{24889BBA-5264-4770-83CA-4BE93F89A250}" dt="2023-11-05T12:15:02.613" v="440" actId="478"/>
          <ac:picMkLst>
            <pc:docMk/>
            <pc:sldMk cId="2457067854" sldId="2147470152"/>
            <ac:picMk id="13" creationId="{8CE8738E-DA5F-FFD2-31C4-192118C2A95A}"/>
          </ac:picMkLst>
        </pc:picChg>
        <pc:picChg chg="del">
          <ac:chgData name="Khoo, Kah Lok" userId="a046d266-ece0-4fd6-88b8-d9fded0004ec" providerId="ADAL" clId="{24889BBA-5264-4770-83CA-4BE93F89A250}" dt="2023-11-05T12:15:30.565" v="459" actId="478"/>
          <ac:picMkLst>
            <pc:docMk/>
            <pc:sldMk cId="2457067854" sldId="2147470152"/>
            <ac:picMk id="15" creationId="{78A59C94-7E4C-852F-68E3-CA3C6A9C7889}"/>
          </ac:picMkLst>
        </pc:picChg>
        <pc:cxnChg chg="mod">
          <ac:chgData name="Khoo, Kah Lok" userId="a046d266-ece0-4fd6-88b8-d9fded0004ec" providerId="ADAL" clId="{24889BBA-5264-4770-83CA-4BE93F89A250}" dt="2023-11-05T12:15:45.495" v="465" actId="1036"/>
          <ac:cxnSpMkLst>
            <pc:docMk/>
            <pc:sldMk cId="2457067854" sldId="2147470152"/>
            <ac:cxnSpMk id="5" creationId="{19A00AAE-3A68-DAD2-7D61-7B5D5FA4E883}"/>
          </ac:cxnSpMkLst>
        </pc:cxnChg>
      </pc:sldChg>
      <pc:sldChg chg="addSp delSp modSp mod">
        <pc:chgData name="Khoo, Kah Lok" userId="a046d266-ece0-4fd6-88b8-d9fded0004ec" providerId="ADAL" clId="{24889BBA-5264-4770-83CA-4BE93F89A250}" dt="2023-11-06T08:07:39.732" v="871" actId="20577"/>
        <pc:sldMkLst>
          <pc:docMk/>
          <pc:sldMk cId="1343865533" sldId="2147470160"/>
        </pc:sldMkLst>
        <pc:spChg chg="mod">
          <ac:chgData name="Khoo, Kah Lok" userId="a046d266-ece0-4fd6-88b8-d9fded0004ec" providerId="ADAL" clId="{24889BBA-5264-4770-83CA-4BE93F89A250}" dt="2023-11-05T12:11:31.235" v="430" actId="20577"/>
          <ac:spMkLst>
            <pc:docMk/>
            <pc:sldMk cId="1343865533" sldId="2147470160"/>
            <ac:spMk id="6" creationId="{3C1922BC-C71D-76AE-86CC-6572C7A497FE}"/>
          </ac:spMkLst>
        </pc:spChg>
        <pc:spChg chg="mod">
          <ac:chgData name="Khoo, Kah Lok" userId="a046d266-ece0-4fd6-88b8-d9fded0004ec" providerId="ADAL" clId="{24889BBA-5264-4770-83CA-4BE93F89A250}" dt="2023-11-06T08:07:39.732" v="871" actId="20577"/>
          <ac:spMkLst>
            <pc:docMk/>
            <pc:sldMk cId="1343865533" sldId="2147470160"/>
            <ac:spMk id="7" creationId="{23FAFB2B-11A2-206C-D48D-7514A5E44501}"/>
          </ac:spMkLst>
        </pc:spChg>
        <pc:picChg chg="del">
          <ac:chgData name="Khoo, Kah Lok" userId="a046d266-ece0-4fd6-88b8-d9fded0004ec" providerId="ADAL" clId="{24889BBA-5264-4770-83CA-4BE93F89A250}" dt="2023-11-05T12:04:11.962" v="127" actId="478"/>
          <ac:picMkLst>
            <pc:docMk/>
            <pc:sldMk cId="1343865533" sldId="2147470160"/>
            <ac:picMk id="8" creationId="{31C13FD4-D4DE-C9E4-4F09-2EE44FAF85ED}"/>
          </ac:picMkLst>
        </pc:picChg>
        <pc:picChg chg="add mod ord">
          <ac:chgData name="Khoo, Kah Lok" userId="a046d266-ece0-4fd6-88b8-d9fded0004ec" providerId="ADAL" clId="{24889BBA-5264-4770-83CA-4BE93F89A250}" dt="2023-11-05T12:07:39.084" v="317" actId="167"/>
          <ac:picMkLst>
            <pc:docMk/>
            <pc:sldMk cId="1343865533" sldId="2147470160"/>
            <ac:picMk id="10" creationId="{1D437FC3-EC9A-A6F4-D006-2C24EE69AAEE}"/>
          </ac:picMkLst>
        </pc:picChg>
        <pc:picChg chg="del">
          <ac:chgData name="Khoo, Kah Lok" userId="a046d266-ece0-4fd6-88b8-d9fded0004ec" providerId="ADAL" clId="{24889BBA-5264-4770-83CA-4BE93F89A250}" dt="2023-11-05T12:05:48.066" v="247" actId="478"/>
          <ac:picMkLst>
            <pc:docMk/>
            <pc:sldMk cId="1343865533" sldId="2147470160"/>
            <ac:picMk id="11" creationId="{C2D9DB2F-0BEE-961C-9587-5CF721DC30FE}"/>
          </ac:picMkLst>
        </pc:picChg>
        <pc:picChg chg="add mod">
          <ac:chgData name="Khoo, Kah Lok" userId="a046d266-ece0-4fd6-88b8-d9fded0004ec" providerId="ADAL" clId="{24889BBA-5264-4770-83CA-4BE93F89A250}" dt="2023-11-05T12:06:46.961" v="316" actId="14100"/>
          <ac:picMkLst>
            <pc:docMk/>
            <pc:sldMk cId="1343865533" sldId="2147470160"/>
            <ac:picMk id="14" creationId="{2AECF4D2-5383-577C-2337-C84B300E5A0B}"/>
          </ac:picMkLst>
        </pc:picChg>
      </pc:sldChg>
      <pc:sldChg chg="delSp modSp mod">
        <pc:chgData name="Khoo, Kah Lok" userId="a046d266-ece0-4fd6-88b8-d9fded0004ec" providerId="ADAL" clId="{24889BBA-5264-4770-83CA-4BE93F89A250}" dt="2023-11-05T12:48:31.691" v="761" actId="478"/>
        <pc:sldMkLst>
          <pc:docMk/>
          <pc:sldMk cId="918393367" sldId="2147470365"/>
        </pc:sldMkLst>
        <pc:spChg chg="mod">
          <ac:chgData name="Khoo, Kah Lok" userId="a046d266-ece0-4fd6-88b8-d9fded0004ec" providerId="ADAL" clId="{24889BBA-5264-4770-83CA-4BE93F89A250}" dt="2023-11-05T11:39:33.218" v="26" actId="13926"/>
          <ac:spMkLst>
            <pc:docMk/>
            <pc:sldMk cId="918393367" sldId="2147470365"/>
            <ac:spMk id="2" creationId="{E163E4C2-2F78-7D59-A727-B3B8287A35E4}"/>
          </ac:spMkLst>
        </pc:spChg>
        <pc:spChg chg="mod">
          <ac:chgData name="Khoo, Kah Lok" userId="a046d266-ece0-4fd6-88b8-d9fded0004ec" providerId="ADAL" clId="{24889BBA-5264-4770-83CA-4BE93F89A250}" dt="2023-11-05T12:47:27.620" v="703" actId="20577"/>
          <ac:spMkLst>
            <pc:docMk/>
            <pc:sldMk cId="918393367" sldId="2147470365"/>
            <ac:spMk id="4" creationId="{BB4D8F5C-BFB7-AF49-DE5D-E2A906D1CDB8}"/>
          </ac:spMkLst>
        </pc:spChg>
        <pc:spChg chg="mod">
          <ac:chgData name="Khoo, Kah Lok" userId="a046d266-ece0-4fd6-88b8-d9fded0004ec" providerId="ADAL" clId="{24889BBA-5264-4770-83CA-4BE93F89A250}" dt="2023-11-05T12:48:05.499" v="760" actId="20577"/>
          <ac:spMkLst>
            <pc:docMk/>
            <pc:sldMk cId="918393367" sldId="2147470365"/>
            <ac:spMk id="22" creationId="{955670A6-6A8D-358B-79F1-9D32CD91E973}"/>
          </ac:spMkLst>
        </pc:spChg>
        <pc:picChg chg="del mod">
          <ac:chgData name="Khoo, Kah Lok" userId="a046d266-ece0-4fd6-88b8-d9fded0004ec" providerId="ADAL" clId="{24889BBA-5264-4770-83CA-4BE93F89A250}" dt="2023-11-05T12:48:31.691" v="761" actId="478"/>
          <ac:picMkLst>
            <pc:docMk/>
            <pc:sldMk cId="918393367" sldId="2147470365"/>
            <ac:picMk id="6" creationId="{C01B20C7-E563-E1C2-64D6-A4A374C2DDF7}"/>
          </ac:picMkLst>
        </pc:picChg>
      </pc:sldChg>
      <pc:sldChg chg="addSp delSp modSp mod">
        <pc:chgData name="Khoo, Kah Lok" userId="a046d266-ece0-4fd6-88b8-d9fded0004ec" providerId="ADAL" clId="{24889BBA-5264-4770-83CA-4BE93F89A250}" dt="2023-11-05T12:44:15.516" v="622" actId="14100"/>
        <pc:sldMkLst>
          <pc:docMk/>
          <pc:sldMk cId="1628982051" sldId="2147470371"/>
        </pc:sldMkLst>
        <pc:spChg chg="mod">
          <ac:chgData name="Khoo, Kah Lok" userId="a046d266-ece0-4fd6-88b8-d9fded0004ec" providerId="ADAL" clId="{24889BBA-5264-4770-83CA-4BE93F89A250}" dt="2023-11-05T12:18:59.210" v="499" actId="20577"/>
          <ac:spMkLst>
            <pc:docMk/>
            <pc:sldMk cId="1628982051" sldId="2147470371"/>
            <ac:spMk id="12" creationId="{5CBBF112-4E4E-964C-BAFF-53EC004A0AF2}"/>
          </ac:spMkLst>
        </pc:spChg>
        <pc:graphicFrameChg chg="add del mod modGraphic">
          <ac:chgData name="Khoo, Kah Lok" userId="a046d266-ece0-4fd6-88b8-d9fded0004ec" providerId="ADAL" clId="{24889BBA-5264-4770-83CA-4BE93F89A250}" dt="2023-11-05T12:33:34.321" v="569" actId="478"/>
          <ac:graphicFrameMkLst>
            <pc:docMk/>
            <pc:sldMk cId="1628982051" sldId="2147470371"/>
            <ac:graphicFrameMk id="2" creationId="{BE3CB638-7480-D672-9291-34007DE4B087}"/>
          </ac:graphicFrameMkLst>
        </pc:graphicFrameChg>
        <pc:picChg chg="add del mod">
          <ac:chgData name="Khoo, Kah Lok" userId="a046d266-ece0-4fd6-88b8-d9fded0004ec" providerId="ADAL" clId="{24889BBA-5264-4770-83CA-4BE93F89A250}" dt="2023-11-05T12:35:58.275" v="577" actId="478"/>
          <ac:picMkLst>
            <pc:docMk/>
            <pc:sldMk cId="1628982051" sldId="2147470371"/>
            <ac:picMk id="5" creationId="{272F47FD-B3DA-9097-981D-A5AA1D017293}"/>
          </ac:picMkLst>
        </pc:picChg>
        <pc:picChg chg="del">
          <ac:chgData name="Khoo, Kah Lok" userId="a046d266-ece0-4fd6-88b8-d9fded0004ec" providerId="ADAL" clId="{24889BBA-5264-4770-83CA-4BE93F89A250}" dt="2023-11-05T12:19:02.572" v="500" actId="478"/>
          <ac:picMkLst>
            <pc:docMk/>
            <pc:sldMk cId="1628982051" sldId="2147470371"/>
            <ac:picMk id="7" creationId="{24836A3C-074F-A7AD-A851-16EDED09DAA4}"/>
          </ac:picMkLst>
        </pc:picChg>
        <pc:picChg chg="add del mod">
          <ac:chgData name="Khoo, Kah Lok" userId="a046d266-ece0-4fd6-88b8-d9fded0004ec" providerId="ADAL" clId="{24889BBA-5264-4770-83CA-4BE93F89A250}" dt="2023-11-05T12:37:44.503" v="589" actId="478"/>
          <ac:picMkLst>
            <pc:docMk/>
            <pc:sldMk cId="1628982051" sldId="2147470371"/>
            <ac:picMk id="9" creationId="{9AD19D94-613B-D6EE-832C-2BCAE4C5757A}"/>
          </ac:picMkLst>
        </pc:picChg>
        <pc:picChg chg="add del mod">
          <ac:chgData name="Khoo, Kah Lok" userId="a046d266-ece0-4fd6-88b8-d9fded0004ec" providerId="ADAL" clId="{24889BBA-5264-4770-83CA-4BE93F89A250}" dt="2023-11-05T12:38:47.133" v="599" actId="478"/>
          <ac:picMkLst>
            <pc:docMk/>
            <pc:sldMk cId="1628982051" sldId="2147470371"/>
            <ac:picMk id="13" creationId="{A9F06ECF-BA2A-493D-3CF7-F7A28ADA719A}"/>
          </ac:picMkLst>
        </pc:picChg>
        <pc:picChg chg="add del mod">
          <ac:chgData name="Khoo, Kah Lok" userId="a046d266-ece0-4fd6-88b8-d9fded0004ec" providerId="ADAL" clId="{24889BBA-5264-4770-83CA-4BE93F89A250}" dt="2023-11-05T12:44:00.513" v="605" actId="478"/>
          <ac:picMkLst>
            <pc:docMk/>
            <pc:sldMk cId="1628982051" sldId="2147470371"/>
            <ac:picMk id="15" creationId="{1883A439-04FB-C9A6-FBCA-868C6566EDEC}"/>
          </ac:picMkLst>
        </pc:picChg>
        <pc:picChg chg="add mod">
          <ac:chgData name="Khoo, Kah Lok" userId="a046d266-ece0-4fd6-88b8-d9fded0004ec" providerId="ADAL" clId="{24889BBA-5264-4770-83CA-4BE93F89A250}" dt="2023-11-05T12:44:15.516" v="622" actId="14100"/>
          <ac:picMkLst>
            <pc:docMk/>
            <pc:sldMk cId="1628982051" sldId="2147470371"/>
            <ac:picMk id="18" creationId="{81413040-D097-C400-2BBE-99A33BA3A567}"/>
          </ac:picMkLst>
        </pc:picChg>
      </pc:sldChg>
      <pc:sldChg chg="addSp delSp modSp mod">
        <pc:chgData name="Khoo, Kah Lok" userId="a046d266-ece0-4fd6-88b8-d9fded0004ec" providerId="ADAL" clId="{24889BBA-5264-4770-83CA-4BE93F89A250}" dt="2023-11-05T12:00:22.008" v="42" actId="20577"/>
        <pc:sldMkLst>
          <pc:docMk/>
          <pc:sldMk cId="3884858072" sldId="2147470373"/>
        </pc:sldMkLst>
        <pc:spChg chg="mod">
          <ac:chgData name="Khoo, Kah Lok" userId="a046d266-ece0-4fd6-88b8-d9fded0004ec" providerId="ADAL" clId="{24889BBA-5264-4770-83CA-4BE93F89A250}" dt="2023-11-05T12:00:22.008" v="42" actId="20577"/>
          <ac:spMkLst>
            <pc:docMk/>
            <pc:sldMk cId="3884858072" sldId="2147470373"/>
            <ac:spMk id="6" creationId="{3C1922BC-C71D-76AE-86CC-6572C7A497FE}"/>
          </ac:spMkLst>
        </pc:spChg>
        <pc:picChg chg="add mod ord">
          <ac:chgData name="Khoo, Kah Lok" userId="a046d266-ece0-4fd6-88b8-d9fded0004ec" providerId="ADAL" clId="{24889BBA-5264-4770-83CA-4BE93F89A250}" dt="2023-11-05T12:00:03.550" v="33" actId="14100"/>
          <ac:picMkLst>
            <pc:docMk/>
            <pc:sldMk cId="3884858072" sldId="2147470373"/>
            <ac:picMk id="8" creationId="{4740F68C-E425-090A-D05F-C23C81B78E2E}"/>
          </ac:picMkLst>
        </pc:picChg>
        <pc:picChg chg="del">
          <ac:chgData name="Khoo, Kah Lok" userId="a046d266-ece0-4fd6-88b8-d9fded0004ec" providerId="ADAL" clId="{24889BBA-5264-4770-83CA-4BE93F89A250}" dt="2023-11-05T11:59:45.291" v="29" actId="478"/>
          <ac:picMkLst>
            <pc:docMk/>
            <pc:sldMk cId="3884858072" sldId="2147470373"/>
            <ac:picMk id="16" creationId="{27FCA9C6-8501-F422-2927-CD043D35B01B}"/>
          </ac:picMkLst>
        </pc:picChg>
        <pc:cxnChg chg="add del">
          <ac:chgData name="Khoo, Kah Lok" userId="a046d266-ece0-4fd6-88b8-d9fded0004ec" providerId="ADAL" clId="{24889BBA-5264-4770-83CA-4BE93F89A250}" dt="2023-11-05T11:59:42.984" v="28" actId="478"/>
          <ac:cxnSpMkLst>
            <pc:docMk/>
            <pc:sldMk cId="3884858072" sldId="2147470373"/>
            <ac:cxnSpMk id="12" creationId="{EC41E409-0289-D880-5C99-F014FF2E4FAD}"/>
          </ac:cxnSpMkLst>
        </pc:cxnChg>
      </pc:sldChg>
      <pc:sldChg chg="del">
        <pc:chgData name="Khoo, Kah Lok" userId="a046d266-ece0-4fd6-88b8-d9fded0004ec" providerId="ADAL" clId="{24889BBA-5264-4770-83CA-4BE93F89A250}" dt="2023-11-05T12:22:05.565" v="507" actId="47"/>
        <pc:sldMkLst>
          <pc:docMk/>
          <pc:sldMk cId="1915290202" sldId="2147470401"/>
        </pc:sldMkLst>
      </pc:sldChg>
      <pc:sldChg chg="del">
        <pc:chgData name="Khoo, Kah Lok" userId="a046d266-ece0-4fd6-88b8-d9fded0004ec" providerId="ADAL" clId="{24889BBA-5264-4770-83CA-4BE93F89A250}" dt="2023-11-05T12:22:07.451" v="509" actId="47"/>
        <pc:sldMkLst>
          <pc:docMk/>
          <pc:sldMk cId="673314061" sldId="2147470403"/>
        </pc:sldMkLst>
      </pc:sldChg>
      <pc:sldChg chg="del">
        <pc:chgData name="Khoo, Kah Lok" userId="a046d266-ece0-4fd6-88b8-d9fded0004ec" providerId="ADAL" clId="{24889BBA-5264-4770-83CA-4BE93F89A250}" dt="2023-11-05T12:22:08.149" v="510" actId="47"/>
        <pc:sldMkLst>
          <pc:docMk/>
          <pc:sldMk cId="2312488933" sldId="2147470404"/>
        </pc:sldMkLst>
      </pc:sldChg>
      <pc:sldChg chg="del">
        <pc:chgData name="Khoo, Kah Lok" userId="a046d266-ece0-4fd6-88b8-d9fded0004ec" providerId="ADAL" clId="{24889BBA-5264-4770-83CA-4BE93F89A250}" dt="2023-11-05T12:22:06.641" v="508" actId="47"/>
        <pc:sldMkLst>
          <pc:docMk/>
          <pc:sldMk cId="4211871172" sldId="2147470405"/>
        </pc:sldMkLst>
      </pc:sldChg>
      <pc:sldChg chg="del">
        <pc:chgData name="Khoo, Kah Lok" userId="a046d266-ece0-4fd6-88b8-d9fded0004ec" providerId="ADAL" clId="{24889BBA-5264-4770-83CA-4BE93F89A250}" dt="2023-11-05T12:22:04.609" v="506" actId="47"/>
        <pc:sldMkLst>
          <pc:docMk/>
          <pc:sldMk cId="2364095442" sldId="2147470407"/>
        </pc:sldMkLst>
      </pc:sldChg>
      <pc:sldChg chg="modSp add mod">
        <pc:chgData name="Khoo, Kah Lok" userId="a046d266-ece0-4fd6-88b8-d9fded0004ec" providerId="ADAL" clId="{24889BBA-5264-4770-83CA-4BE93F89A250}" dt="2023-11-05T12:50:02.912" v="812" actId="14100"/>
        <pc:sldMkLst>
          <pc:docMk/>
          <pc:sldMk cId="1496433991" sldId="2147470409"/>
        </pc:sldMkLst>
        <pc:spChg chg="mod">
          <ac:chgData name="Khoo, Kah Lok" userId="a046d266-ece0-4fd6-88b8-d9fded0004ec" providerId="ADAL" clId="{24889BBA-5264-4770-83CA-4BE93F89A250}" dt="2023-11-05T12:50:02.912" v="812" actId="14100"/>
          <ac:spMkLst>
            <pc:docMk/>
            <pc:sldMk cId="1496433991" sldId="2147470409"/>
            <ac:spMk id="2" creationId="{F302AB6C-56EC-F593-14D1-44B464F8F2F4}"/>
          </ac:spMkLst>
        </pc:spChg>
      </pc:sldChg>
      <pc:sldChg chg="addSp modSp add mod">
        <pc:chgData name="Khoo, Kah Lok" userId="a046d266-ece0-4fd6-88b8-d9fded0004ec" providerId="ADAL" clId="{24889BBA-5264-4770-83CA-4BE93F89A250}" dt="2023-11-05T12:45:31.631" v="627" actId="14100"/>
        <pc:sldMkLst>
          <pc:docMk/>
          <pc:sldMk cId="2980741706" sldId="2147470410"/>
        </pc:sldMkLst>
        <pc:picChg chg="add mod">
          <ac:chgData name="Khoo, Kah Lok" userId="a046d266-ece0-4fd6-88b8-d9fded0004ec" providerId="ADAL" clId="{24889BBA-5264-4770-83CA-4BE93F89A250}" dt="2023-11-05T12:45:31.631" v="627" actId="14100"/>
          <ac:picMkLst>
            <pc:docMk/>
            <pc:sldMk cId="2980741706" sldId="2147470410"/>
            <ac:picMk id="3" creationId="{6014C414-A915-F933-5249-F69025BFACA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hp-my.sharepoint.com/personal/khoo_seng_kian_hp_com/Documents/Pareto%20Working%20Doc.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hp-my.sharepoint.com/personal/khoo_seng_kian_hp_com/Documents/Pareto%20Working%20Doc.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hp-my.sharepoint.com/personal/khoo_seng_kian_hp_com/Documents/Pareto%20Working%20Do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hp-my.sharepoint.com/personal/khoo_seng_kian_hp_com/Documents/Pareto%20Working%20Doc.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hp-my.sharepoint.com/personal/khoo_seng_kian_hp_com/Documents/Pareto%20Working%20Doc.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Zone 1 CPM Audit</a:t>
            </a:r>
            <a:r>
              <a:rPr lang="en-US" baseline="0"/>
              <a:t> Breakdown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'[Pareto Working Doc.xlsx]Sheet4'!$F$67</c:f>
              <c:strCache>
                <c:ptCount val="1"/>
                <c:pt idx="0">
                  <c:v>Catastrophic</c:v>
                </c:pt>
              </c:strCache>
            </c:strRef>
          </c:tx>
          <c:spPr>
            <a:solidFill>
              <a:srgbClr val="FF0000"/>
            </a:solidFill>
            <a:ln>
              <a:noFill/>
            </a:ln>
            <a:effectLst/>
          </c:spPr>
          <c:invertIfNegative val="0"/>
          <c:cat>
            <c:multiLvlStrRef>
              <c:f>'[Pareto Working Doc.xlsx]Sheet4'!$B$68:$D$87</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Doc.xlsx]Sheet4'!$F$68:$F$87</c:f>
              <c:numCache>
                <c:formatCode>0.00%</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0-70E6-4F32-B35B-00162CEFB1DE}"/>
            </c:ext>
          </c:extLst>
        </c:ser>
        <c:ser>
          <c:idx val="2"/>
          <c:order val="2"/>
          <c:tx>
            <c:strRef>
              <c:f>'[Pareto Working Doc.xlsx]Sheet4'!$G$67</c:f>
              <c:strCache>
                <c:ptCount val="1"/>
                <c:pt idx="0">
                  <c:v>Functional</c:v>
                </c:pt>
              </c:strCache>
            </c:strRef>
          </c:tx>
          <c:spPr>
            <a:solidFill>
              <a:srgbClr val="FFC00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1-70E6-4F32-B35B-00162CEFB1DE}"/>
                </c:ext>
              </c:extLst>
            </c:dLbl>
            <c:dLbl>
              <c:idx val="3"/>
              <c:delete val="1"/>
              <c:extLst>
                <c:ext xmlns:c15="http://schemas.microsoft.com/office/drawing/2012/chart" uri="{CE6537A1-D6FC-4f65-9D91-7224C49458BB}"/>
                <c:ext xmlns:c16="http://schemas.microsoft.com/office/drawing/2014/chart" uri="{C3380CC4-5D6E-409C-BE32-E72D297353CC}">
                  <c16:uniqueId val="{00000002-70E6-4F32-B35B-00162CEFB1DE}"/>
                </c:ext>
              </c:extLst>
            </c:dLbl>
            <c:dLbl>
              <c:idx val="4"/>
              <c:delete val="1"/>
              <c:extLst>
                <c:ext xmlns:c15="http://schemas.microsoft.com/office/drawing/2012/chart" uri="{CE6537A1-D6FC-4f65-9D91-7224C49458BB}"/>
                <c:ext xmlns:c16="http://schemas.microsoft.com/office/drawing/2014/chart" uri="{C3380CC4-5D6E-409C-BE32-E72D297353CC}">
                  <c16:uniqueId val="{00000003-70E6-4F32-B35B-00162CEFB1DE}"/>
                </c:ext>
              </c:extLst>
            </c:dLbl>
            <c:dLbl>
              <c:idx val="5"/>
              <c:delete val="1"/>
              <c:extLst>
                <c:ext xmlns:c15="http://schemas.microsoft.com/office/drawing/2012/chart" uri="{CE6537A1-D6FC-4f65-9D91-7224C49458BB}"/>
                <c:ext xmlns:c16="http://schemas.microsoft.com/office/drawing/2014/chart" uri="{C3380CC4-5D6E-409C-BE32-E72D297353CC}">
                  <c16:uniqueId val="{00000004-70E6-4F32-B35B-00162CEFB1DE}"/>
                </c:ext>
              </c:extLst>
            </c:dLbl>
            <c:dLbl>
              <c:idx val="6"/>
              <c:delete val="1"/>
              <c:extLst>
                <c:ext xmlns:c15="http://schemas.microsoft.com/office/drawing/2012/chart" uri="{CE6537A1-D6FC-4f65-9D91-7224C49458BB}"/>
                <c:ext xmlns:c16="http://schemas.microsoft.com/office/drawing/2014/chart" uri="{C3380CC4-5D6E-409C-BE32-E72D297353CC}">
                  <c16:uniqueId val="{00000005-70E6-4F32-B35B-00162CEFB1DE}"/>
                </c:ext>
              </c:extLst>
            </c:dLbl>
            <c:dLbl>
              <c:idx val="7"/>
              <c:delete val="1"/>
              <c:extLst>
                <c:ext xmlns:c15="http://schemas.microsoft.com/office/drawing/2012/chart" uri="{CE6537A1-D6FC-4f65-9D91-7224C49458BB}"/>
                <c:ext xmlns:c16="http://schemas.microsoft.com/office/drawing/2014/chart" uri="{C3380CC4-5D6E-409C-BE32-E72D297353CC}">
                  <c16:uniqueId val="{00000006-70E6-4F32-B35B-00162CEFB1DE}"/>
                </c:ext>
              </c:extLst>
            </c:dLbl>
            <c:dLbl>
              <c:idx val="8"/>
              <c:delete val="1"/>
              <c:extLst>
                <c:ext xmlns:c15="http://schemas.microsoft.com/office/drawing/2012/chart" uri="{CE6537A1-D6FC-4f65-9D91-7224C49458BB}"/>
                <c:ext xmlns:c16="http://schemas.microsoft.com/office/drawing/2014/chart" uri="{C3380CC4-5D6E-409C-BE32-E72D297353CC}">
                  <c16:uniqueId val="{00000007-70E6-4F32-B35B-00162CEFB1DE}"/>
                </c:ext>
              </c:extLst>
            </c:dLbl>
            <c:dLbl>
              <c:idx val="9"/>
              <c:delete val="1"/>
              <c:extLst>
                <c:ext xmlns:c15="http://schemas.microsoft.com/office/drawing/2012/chart" uri="{CE6537A1-D6FC-4f65-9D91-7224C49458BB}"/>
                <c:ext xmlns:c16="http://schemas.microsoft.com/office/drawing/2014/chart" uri="{C3380CC4-5D6E-409C-BE32-E72D297353CC}">
                  <c16:uniqueId val="{00000008-70E6-4F32-B35B-00162CEFB1DE}"/>
                </c:ext>
              </c:extLst>
            </c:dLbl>
            <c:dLbl>
              <c:idx val="10"/>
              <c:delete val="1"/>
              <c:extLst>
                <c:ext xmlns:c15="http://schemas.microsoft.com/office/drawing/2012/chart" uri="{CE6537A1-D6FC-4f65-9D91-7224C49458BB}"/>
                <c:ext xmlns:c16="http://schemas.microsoft.com/office/drawing/2014/chart" uri="{C3380CC4-5D6E-409C-BE32-E72D297353CC}">
                  <c16:uniqueId val="{00000009-70E6-4F32-B35B-00162CEFB1DE}"/>
                </c:ext>
              </c:extLst>
            </c:dLbl>
            <c:dLbl>
              <c:idx val="11"/>
              <c:delete val="1"/>
              <c:extLst>
                <c:ext xmlns:c15="http://schemas.microsoft.com/office/drawing/2012/chart" uri="{CE6537A1-D6FC-4f65-9D91-7224C49458BB}"/>
                <c:ext xmlns:c16="http://schemas.microsoft.com/office/drawing/2014/chart" uri="{C3380CC4-5D6E-409C-BE32-E72D297353CC}">
                  <c16:uniqueId val="{0000000A-70E6-4F32-B35B-00162CEFB1DE}"/>
                </c:ext>
              </c:extLst>
            </c:dLbl>
            <c:dLbl>
              <c:idx val="12"/>
              <c:delete val="1"/>
              <c:extLst>
                <c:ext xmlns:c15="http://schemas.microsoft.com/office/drawing/2012/chart" uri="{CE6537A1-D6FC-4f65-9D91-7224C49458BB}"/>
                <c:ext xmlns:c16="http://schemas.microsoft.com/office/drawing/2014/chart" uri="{C3380CC4-5D6E-409C-BE32-E72D297353CC}">
                  <c16:uniqueId val="{0000000B-70E6-4F32-B35B-00162CEFB1DE}"/>
                </c:ext>
              </c:extLst>
            </c:dLbl>
            <c:dLbl>
              <c:idx val="13"/>
              <c:delete val="1"/>
              <c:extLst>
                <c:ext xmlns:c15="http://schemas.microsoft.com/office/drawing/2012/chart" uri="{CE6537A1-D6FC-4f65-9D91-7224C49458BB}"/>
                <c:ext xmlns:c16="http://schemas.microsoft.com/office/drawing/2014/chart" uri="{C3380CC4-5D6E-409C-BE32-E72D297353CC}">
                  <c16:uniqueId val="{0000000C-70E6-4F32-B35B-00162CEFB1DE}"/>
                </c:ext>
              </c:extLst>
            </c:dLbl>
            <c:dLbl>
              <c:idx val="14"/>
              <c:delete val="1"/>
              <c:extLst>
                <c:ext xmlns:c15="http://schemas.microsoft.com/office/drawing/2012/chart" uri="{CE6537A1-D6FC-4f65-9D91-7224C49458BB}"/>
                <c:ext xmlns:c16="http://schemas.microsoft.com/office/drawing/2014/chart" uri="{C3380CC4-5D6E-409C-BE32-E72D297353CC}">
                  <c16:uniqueId val="{0000000D-70E6-4F32-B35B-00162CEFB1DE}"/>
                </c:ext>
              </c:extLst>
            </c:dLbl>
            <c:dLbl>
              <c:idx val="15"/>
              <c:delete val="1"/>
              <c:extLst>
                <c:ext xmlns:c15="http://schemas.microsoft.com/office/drawing/2012/chart" uri="{CE6537A1-D6FC-4f65-9D91-7224C49458BB}"/>
                <c:ext xmlns:c16="http://schemas.microsoft.com/office/drawing/2014/chart" uri="{C3380CC4-5D6E-409C-BE32-E72D297353CC}">
                  <c16:uniqueId val="{0000000E-70E6-4F32-B35B-00162CEFB1DE}"/>
                </c:ext>
              </c:extLst>
            </c:dLbl>
            <c:dLbl>
              <c:idx val="17"/>
              <c:delete val="1"/>
              <c:extLst>
                <c:ext xmlns:c15="http://schemas.microsoft.com/office/drawing/2012/chart" uri="{CE6537A1-D6FC-4f65-9D91-7224C49458BB}"/>
                <c:ext xmlns:c16="http://schemas.microsoft.com/office/drawing/2014/chart" uri="{C3380CC4-5D6E-409C-BE32-E72D297353CC}">
                  <c16:uniqueId val="{0000000F-70E6-4F32-B35B-00162CEFB1DE}"/>
                </c:ext>
              </c:extLst>
            </c:dLbl>
            <c:dLbl>
              <c:idx val="18"/>
              <c:delete val="1"/>
              <c:extLst>
                <c:ext xmlns:c15="http://schemas.microsoft.com/office/drawing/2012/chart" uri="{CE6537A1-D6FC-4f65-9D91-7224C49458BB}"/>
                <c:ext xmlns:c16="http://schemas.microsoft.com/office/drawing/2014/chart" uri="{C3380CC4-5D6E-409C-BE32-E72D297353CC}">
                  <c16:uniqueId val="{00000010-70E6-4F32-B35B-00162CEFB1DE}"/>
                </c:ext>
              </c:extLst>
            </c:dLbl>
            <c:dLbl>
              <c:idx val="19"/>
              <c:delete val="1"/>
              <c:extLst>
                <c:ext xmlns:c15="http://schemas.microsoft.com/office/drawing/2012/chart" uri="{CE6537A1-D6FC-4f65-9D91-7224C49458BB}"/>
                <c:ext xmlns:c16="http://schemas.microsoft.com/office/drawing/2014/chart" uri="{C3380CC4-5D6E-409C-BE32-E72D297353CC}">
                  <c16:uniqueId val="{00000011-70E6-4F32-B35B-00162CEFB1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Doc.xlsx]Sheet4'!$B$68:$D$87</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Doc.xlsx]Sheet4'!$G$68:$G$87</c:f>
              <c:numCache>
                <c:formatCode>0.00%</c:formatCode>
                <c:ptCount val="20"/>
                <c:pt idx="0">
                  <c:v>1.67E-2</c:v>
                </c:pt>
                <c:pt idx="1">
                  <c:v>0</c:v>
                </c:pt>
                <c:pt idx="2">
                  <c:v>1.67E-2</c:v>
                </c:pt>
                <c:pt idx="3">
                  <c:v>0</c:v>
                </c:pt>
                <c:pt idx="4">
                  <c:v>0</c:v>
                </c:pt>
                <c:pt idx="5">
                  <c:v>0</c:v>
                </c:pt>
                <c:pt idx="6">
                  <c:v>0</c:v>
                </c:pt>
                <c:pt idx="7">
                  <c:v>0</c:v>
                </c:pt>
                <c:pt idx="8">
                  <c:v>0</c:v>
                </c:pt>
                <c:pt idx="9">
                  <c:v>0</c:v>
                </c:pt>
                <c:pt idx="10">
                  <c:v>0</c:v>
                </c:pt>
                <c:pt idx="11">
                  <c:v>0</c:v>
                </c:pt>
                <c:pt idx="12">
                  <c:v>0</c:v>
                </c:pt>
                <c:pt idx="13">
                  <c:v>0</c:v>
                </c:pt>
                <c:pt idx="14">
                  <c:v>0</c:v>
                </c:pt>
                <c:pt idx="15">
                  <c:v>0</c:v>
                </c:pt>
                <c:pt idx="16">
                  <c:v>3.9840637450199202E-3</c:v>
                </c:pt>
                <c:pt idx="17">
                  <c:v>0</c:v>
                </c:pt>
                <c:pt idx="18">
                  <c:v>0</c:v>
                </c:pt>
                <c:pt idx="19">
                  <c:v>0</c:v>
                </c:pt>
              </c:numCache>
            </c:numRef>
          </c:val>
          <c:extLst>
            <c:ext xmlns:c16="http://schemas.microsoft.com/office/drawing/2014/chart" uri="{C3380CC4-5D6E-409C-BE32-E72D297353CC}">
              <c16:uniqueId val="{00000012-70E6-4F32-B35B-00162CEFB1DE}"/>
            </c:ext>
          </c:extLst>
        </c:ser>
        <c:ser>
          <c:idx val="3"/>
          <c:order val="3"/>
          <c:tx>
            <c:strRef>
              <c:f>'[Pareto Working Doc.xlsx]Sheet4'!$H$67</c:f>
              <c:strCache>
                <c:ptCount val="1"/>
                <c:pt idx="0">
                  <c:v>Risk</c:v>
                </c:pt>
              </c:strCache>
            </c:strRef>
          </c:tx>
          <c:spPr>
            <a:solidFill>
              <a:srgbClr val="FFFF00"/>
            </a:solidFill>
            <a:ln>
              <a:noFill/>
            </a:ln>
            <a:effectLst/>
          </c:spPr>
          <c:invertIfNegative val="0"/>
          <c:dLbls>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70E6-4F32-B35B-00162CEFB1DE}"/>
                </c:ext>
              </c:extLst>
            </c:dLbl>
            <c:dLbl>
              <c:idx val="1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70E6-4F32-B35B-00162CEFB1DE}"/>
                </c:ext>
              </c:extLst>
            </c:dLbl>
            <c:dLbl>
              <c:idx val="1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70E6-4F32-B35B-00162CEFB1DE}"/>
                </c:ext>
              </c:extLst>
            </c:dLbl>
            <c:dLbl>
              <c:idx val="17"/>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70E6-4F32-B35B-00162CEFB1DE}"/>
                </c:ext>
              </c:extLst>
            </c:dLbl>
            <c:dLbl>
              <c:idx val="1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70E6-4F32-B35B-00162CEFB1DE}"/>
                </c:ext>
              </c:extLst>
            </c:dLbl>
            <c:dLbl>
              <c:idx val="19"/>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70E6-4F32-B35B-00162CEFB1D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Doc.xlsx]Sheet4'!$B$68:$D$87</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Doc.xlsx]Sheet4'!$H$68:$H$87</c:f>
              <c:numCache>
                <c:formatCode>0.00%</c:formatCode>
                <c:ptCount val="20"/>
                <c:pt idx="0">
                  <c:v>0</c:v>
                </c:pt>
                <c:pt idx="1">
                  <c:v>1.67E-2</c:v>
                </c:pt>
                <c:pt idx="2">
                  <c:v>0</c:v>
                </c:pt>
                <c:pt idx="3">
                  <c:v>0</c:v>
                </c:pt>
                <c:pt idx="4">
                  <c:v>0</c:v>
                </c:pt>
                <c:pt idx="5">
                  <c:v>0</c:v>
                </c:pt>
                <c:pt idx="6">
                  <c:v>0</c:v>
                </c:pt>
                <c:pt idx="7">
                  <c:v>0</c:v>
                </c:pt>
                <c:pt idx="8">
                  <c:v>0</c:v>
                </c:pt>
                <c:pt idx="9">
                  <c:v>0</c:v>
                </c:pt>
                <c:pt idx="10">
                  <c:v>0</c:v>
                </c:pt>
                <c:pt idx="11">
                  <c:v>0</c:v>
                </c:pt>
                <c:pt idx="12">
                  <c:v>0</c:v>
                </c:pt>
                <c:pt idx="13">
                  <c:v>0</c:v>
                </c:pt>
                <c:pt idx="14">
                  <c:v>1.41E-2</c:v>
                </c:pt>
                <c:pt idx="15">
                  <c:v>5.263157894736842E-3</c:v>
                </c:pt>
                <c:pt idx="16">
                  <c:v>3.9840637450199202E-3</c:v>
                </c:pt>
                <c:pt idx="17">
                  <c:v>6.5789473684210523E-3</c:v>
                </c:pt>
                <c:pt idx="18">
                  <c:v>5.5865921787709499E-3</c:v>
                </c:pt>
                <c:pt idx="19">
                  <c:v>1.5290519877675841E-2</c:v>
                </c:pt>
              </c:numCache>
            </c:numRef>
          </c:val>
          <c:extLst>
            <c:ext xmlns:c16="http://schemas.microsoft.com/office/drawing/2014/chart" uri="{C3380CC4-5D6E-409C-BE32-E72D297353CC}">
              <c16:uniqueId val="{00000019-70E6-4F32-B35B-00162CEFB1DE}"/>
            </c:ext>
          </c:extLst>
        </c:ser>
        <c:dLbls>
          <c:showLegendKey val="0"/>
          <c:showVal val="0"/>
          <c:showCatName val="0"/>
          <c:showSerName val="0"/>
          <c:showPercent val="0"/>
          <c:showBubbleSize val="0"/>
        </c:dLbls>
        <c:gapWidth val="219"/>
        <c:overlap val="100"/>
        <c:axId val="1763316320"/>
        <c:axId val="1763198208"/>
      </c:barChart>
      <c:lineChart>
        <c:grouping val="standard"/>
        <c:varyColors val="0"/>
        <c:ser>
          <c:idx val="0"/>
          <c:order val="0"/>
          <c:tx>
            <c:strRef>
              <c:f>'[Pareto Working Doc.xlsx]Sheet4'!$E$67</c:f>
              <c:strCache>
                <c:ptCount val="1"/>
                <c:pt idx="0">
                  <c:v>Total Audit Qty</c:v>
                </c:pt>
              </c:strCache>
            </c:strRef>
          </c:tx>
          <c:spPr>
            <a:ln w="28575" cap="rnd">
              <a:solidFill>
                <a:schemeClr val="accent1"/>
              </a:solidFill>
              <a:round/>
            </a:ln>
            <a:effectLst/>
          </c:spPr>
          <c:marker>
            <c:symbol val="none"/>
          </c:marker>
          <c:cat>
            <c:multiLvlStrRef>
              <c:f>'[Pareto Working Doc.xlsx]Sheet4'!$B$68:$D$87</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Doc.xlsx]Sheet4'!$E$68:$E$87</c:f>
              <c:numCache>
                <c:formatCode>General</c:formatCode>
                <c:ptCount val="20"/>
                <c:pt idx="0">
                  <c:v>61</c:v>
                </c:pt>
                <c:pt idx="1">
                  <c:v>60</c:v>
                </c:pt>
                <c:pt idx="2">
                  <c:v>55</c:v>
                </c:pt>
                <c:pt idx="3">
                  <c:v>68</c:v>
                </c:pt>
                <c:pt idx="4">
                  <c:v>74</c:v>
                </c:pt>
                <c:pt idx="5">
                  <c:v>61</c:v>
                </c:pt>
                <c:pt idx="6">
                  <c:v>59</c:v>
                </c:pt>
                <c:pt idx="7">
                  <c:v>53</c:v>
                </c:pt>
                <c:pt idx="8">
                  <c:v>74</c:v>
                </c:pt>
                <c:pt idx="9">
                  <c:v>69</c:v>
                </c:pt>
                <c:pt idx="10">
                  <c:v>61</c:v>
                </c:pt>
                <c:pt idx="11">
                  <c:v>50</c:v>
                </c:pt>
                <c:pt idx="12">
                  <c:v>53</c:v>
                </c:pt>
                <c:pt idx="13">
                  <c:v>73</c:v>
                </c:pt>
                <c:pt idx="14">
                  <c:v>71</c:v>
                </c:pt>
                <c:pt idx="15">
                  <c:v>190</c:v>
                </c:pt>
                <c:pt idx="16">
                  <c:v>251</c:v>
                </c:pt>
                <c:pt idx="17">
                  <c:v>304</c:v>
                </c:pt>
                <c:pt idx="18">
                  <c:v>358</c:v>
                </c:pt>
                <c:pt idx="19">
                  <c:v>327</c:v>
                </c:pt>
              </c:numCache>
            </c:numRef>
          </c:val>
          <c:smooth val="0"/>
          <c:extLst>
            <c:ext xmlns:c16="http://schemas.microsoft.com/office/drawing/2014/chart" uri="{C3380CC4-5D6E-409C-BE32-E72D297353CC}">
              <c16:uniqueId val="{0000001A-70E6-4F32-B35B-00162CEFB1DE}"/>
            </c:ext>
          </c:extLst>
        </c:ser>
        <c:dLbls>
          <c:showLegendKey val="0"/>
          <c:showVal val="0"/>
          <c:showCatName val="0"/>
          <c:showSerName val="0"/>
          <c:showPercent val="0"/>
          <c:showBubbleSize val="0"/>
        </c:dLbls>
        <c:marker val="1"/>
        <c:smooth val="0"/>
        <c:axId val="1658567152"/>
        <c:axId val="1020932192"/>
      </c:lineChart>
      <c:catAx>
        <c:axId val="17633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198208"/>
        <c:crosses val="autoZero"/>
        <c:auto val="1"/>
        <c:lblAlgn val="ctr"/>
        <c:lblOffset val="100"/>
        <c:noMultiLvlLbl val="0"/>
      </c:catAx>
      <c:valAx>
        <c:axId val="176319820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16320"/>
        <c:crosses val="autoZero"/>
        <c:crossBetween val="between"/>
      </c:valAx>
      <c:valAx>
        <c:axId val="1020932192"/>
        <c:scaling>
          <c:orientation val="minMax"/>
          <c:max val="4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567152"/>
        <c:crosses val="max"/>
        <c:crossBetween val="between"/>
      </c:valAx>
      <c:catAx>
        <c:axId val="1658567152"/>
        <c:scaling>
          <c:orientation val="minMax"/>
        </c:scaling>
        <c:delete val="1"/>
        <c:axPos val="b"/>
        <c:numFmt formatCode="General" sourceLinked="1"/>
        <c:majorTickMark val="out"/>
        <c:minorTickMark val="none"/>
        <c:tickLblPos val="nextTo"/>
        <c:crossAx val="10209321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Zone 2 CPM Audit</a:t>
            </a:r>
            <a:r>
              <a:rPr lang="en-US" baseline="0"/>
              <a:t> Breakdown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'[Pareto Working Doc.xlsx]Sheet4'!$F$39</c:f>
              <c:strCache>
                <c:ptCount val="1"/>
                <c:pt idx="0">
                  <c:v>Catastrophic</c:v>
                </c:pt>
              </c:strCache>
            </c:strRef>
          </c:tx>
          <c:spPr>
            <a:solidFill>
              <a:srgbClr val="FF0000"/>
            </a:solidFill>
            <a:ln>
              <a:noFill/>
            </a:ln>
            <a:effectLst/>
          </c:spPr>
          <c:invertIfNegative val="0"/>
          <c:dLbls>
            <c:dLbl>
              <c:idx val="10"/>
              <c:layout>
                <c:manualLayout>
                  <c:x val="1.2614317250078723E-2"/>
                  <c:y val="-3.6780410811124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6AF-4A74-BD07-8D2326FFF24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Doc.xlsx]Sheet4'!$B$40:$D$59</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Doc.xlsx]Sheet4'!$F$40:$F$59</c:f>
              <c:numCache>
                <c:formatCode>0.00%</c:formatCode>
                <c:ptCount val="20"/>
                <c:pt idx="0">
                  <c:v>0</c:v>
                </c:pt>
                <c:pt idx="1">
                  <c:v>0</c:v>
                </c:pt>
                <c:pt idx="2">
                  <c:v>0</c:v>
                </c:pt>
                <c:pt idx="3">
                  <c:v>0</c:v>
                </c:pt>
                <c:pt idx="4">
                  <c:v>0</c:v>
                </c:pt>
                <c:pt idx="5">
                  <c:v>0</c:v>
                </c:pt>
                <c:pt idx="6">
                  <c:v>0</c:v>
                </c:pt>
                <c:pt idx="7">
                  <c:v>0</c:v>
                </c:pt>
                <c:pt idx="8">
                  <c:v>0</c:v>
                </c:pt>
                <c:pt idx="9">
                  <c:v>0</c:v>
                </c:pt>
                <c:pt idx="10">
                  <c:v>5.8999999999999999E-3</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1-06AF-4A74-BD07-8D2326FFF242}"/>
            </c:ext>
          </c:extLst>
        </c:ser>
        <c:ser>
          <c:idx val="2"/>
          <c:order val="2"/>
          <c:tx>
            <c:strRef>
              <c:f>'[Pareto Working Doc.xlsx]Sheet4'!$G$39</c:f>
              <c:strCache>
                <c:ptCount val="1"/>
                <c:pt idx="0">
                  <c:v>Functional</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Doc.xlsx]Sheet4'!$B$40:$D$59</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Doc.xlsx]Sheet4'!$G$40:$G$59</c:f>
              <c:numCache>
                <c:formatCode>0.00%</c:formatCode>
                <c:ptCount val="20"/>
                <c:pt idx="0">
                  <c:v>0.15602836879432624</c:v>
                </c:pt>
                <c:pt idx="1">
                  <c:v>0.23636363636363636</c:v>
                </c:pt>
                <c:pt idx="2">
                  <c:v>8.3333333333333329E-2</c:v>
                </c:pt>
                <c:pt idx="3">
                  <c:v>0.13855421686746988</c:v>
                </c:pt>
                <c:pt idx="4">
                  <c:v>0.24489795918367346</c:v>
                </c:pt>
                <c:pt idx="5">
                  <c:v>5.8823529411764705E-2</c:v>
                </c:pt>
                <c:pt idx="6">
                  <c:v>0.11235955056179775</c:v>
                </c:pt>
                <c:pt idx="7">
                  <c:v>0.15267175572519084</c:v>
                </c:pt>
                <c:pt idx="8">
                  <c:v>0.11979166666666667</c:v>
                </c:pt>
                <c:pt idx="9">
                  <c:v>5.0561797752808987E-2</c:v>
                </c:pt>
                <c:pt idx="10">
                  <c:v>4.142011834319527E-2</c:v>
                </c:pt>
                <c:pt idx="11">
                  <c:v>2.5936599423631124E-2</c:v>
                </c:pt>
                <c:pt idx="12">
                  <c:v>4.0816326530612242E-2</c:v>
                </c:pt>
                <c:pt idx="13">
                  <c:v>9.6618357487922701E-3</c:v>
                </c:pt>
                <c:pt idx="14">
                  <c:v>1.4285714285714285E-2</c:v>
                </c:pt>
                <c:pt idx="15">
                  <c:v>3.614457831325301E-2</c:v>
                </c:pt>
                <c:pt idx="16">
                  <c:v>1.4285714285714285E-2</c:v>
                </c:pt>
                <c:pt idx="17">
                  <c:v>2.4147727272727272E-2</c:v>
                </c:pt>
                <c:pt idx="18">
                  <c:v>8.6448598130841117E-2</c:v>
                </c:pt>
                <c:pt idx="19">
                  <c:v>5.0430504305043047E-2</c:v>
                </c:pt>
              </c:numCache>
            </c:numRef>
          </c:val>
          <c:extLst>
            <c:ext xmlns:c16="http://schemas.microsoft.com/office/drawing/2014/chart" uri="{C3380CC4-5D6E-409C-BE32-E72D297353CC}">
              <c16:uniqueId val="{00000002-06AF-4A74-BD07-8D2326FFF242}"/>
            </c:ext>
          </c:extLst>
        </c:ser>
        <c:ser>
          <c:idx val="3"/>
          <c:order val="3"/>
          <c:tx>
            <c:strRef>
              <c:f>'[Pareto Working Doc.xlsx]Sheet4'!$H$39</c:f>
              <c:strCache>
                <c:ptCount val="1"/>
                <c:pt idx="0">
                  <c:v>Risk</c:v>
                </c:pt>
              </c:strCache>
            </c:strRef>
          </c:tx>
          <c:spPr>
            <a:solidFill>
              <a:srgbClr val="FFFF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Doc.xlsx]Sheet4'!$B$40:$D$59</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Doc.xlsx]Sheet4'!$H$40:$H$59</c:f>
              <c:numCache>
                <c:formatCode>0.00%</c:formatCode>
                <c:ptCount val="20"/>
                <c:pt idx="0">
                  <c:v>0.63120567375886527</c:v>
                </c:pt>
                <c:pt idx="1">
                  <c:v>0.70909090909090911</c:v>
                </c:pt>
                <c:pt idx="2">
                  <c:v>0.77777777777777779</c:v>
                </c:pt>
                <c:pt idx="3">
                  <c:v>0.45180722891566266</c:v>
                </c:pt>
                <c:pt idx="4">
                  <c:v>0.55612244897959184</c:v>
                </c:pt>
                <c:pt idx="5">
                  <c:v>0.50588235294117645</c:v>
                </c:pt>
                <c:pt idx="6">
                  <c:v>0.65730337078651691</c:v>
                </c:pt>
                <c:pt idx="7">
                  <c:v>0.52671755725190839</c:v>
                </c:pt>
                <c:pt idx="8">
                  <c:v>0.43229166666666669</c:v>
                </c:pt>
                <c:pt idx="9">
                  <c:v>0.4157303370786517</c:v>
                </c:pt>
                <c:pt idx="10">
                  <c:v>0.58579881656804733</c:v>
                </c:pt>
                <c:pt idx="11">
                  <c:v>0.58789625360230546</c:v>
                </c:pt>
                <c:pt idx="12">
                  <c:v>0.76190476190476186</c:v>
                </c:pt>
                <c:pt idx="13">
                  <c:v>0.45410628019323673</c:v>
                </c:pt>
                <c:pt idx="14">
                  <c:v>6.4285714285714279E-2</c:v>
                </c:pt>
                <c:pt idx="15">
                  <c:v>0.12048192771084337</c:v>
                </c:pt>
                <c:pt idx="16">
                  <c:v>0.15396825396825398</c:v>
                </c:pt>
                <c:pt idx="17">
                  <c:v>3.2670454545454544E-2</c:v>
                </c:pt>
                <c:pt idx="18">
                  <c:v>6.3084112149532703E-2</c:v>
                </c:pt>
                <c:pt idx="19">
                  <c:v>4.0590405904059039E-2</c:v>
                </c:pt>
              </c:numCache>
            </c:numRef>
          </c:val>
          <c:extLst>
            <c:ext xmlns:c16="http://schemas.microsoft.com/office/drawing/2014/chart" uri="{C3380CC4-5D6E-409C-BE32-E72D297353CC}">
              <c16:uniqueId val="{00000003-06AF-4A74-BD07-8D2326FFF242}"/>
            </c:ext>
          </c:extLst>
        </c:ser>
        <c:dLbls>
          <c:showLegendKey val="0"/>
          <c:showVal val="0"/>
          <c:showCatName val="0"/>
          <c:showSerName val="0"/>
          <c:showPercent val="0"/>
          <c:showBubbleSize val="0"/>
        </c:dLbls>
        <c:gapWidth val="219"/>
        <c:overlap val="100"/>
        <c:axId val="1763316320"/>
        <c:axId val="1763198208"/>
      </c:barChart>
      <c:lineChart>
        <c:grouping val="standard"/>
        <c:varyColors val="0"/>
        <c:ser>
          <c:idx val="0"/>
          <c:order val="0"/>
          <c:tx>
            <c:strRef>
              <c:f>'[Pareto Working Doc.xlsx]Sheet4'!$E$39</c:f>
              <c:strCache>
                <c:ptCount val="1"/>
                <c:pt idx="0">
                  <c:v>Total Audit Qty</c:v>
                </c:pt>
              </c:strCache>
            </c:strRef>
          </c:tx>
          <c:spPr>
            <a:ln w="28575" cap="rnd">
              <a:solidFill>
                <a:schemeClr val="accent1"/>
              </a:solidFill>
              <a:round/>
            </a:ln>
            <a:effectLst/>
          </c:spPr>
          <c:marker>
            <c:symbol val="none"/>
          </c:marker>
          <c:cat>
            <c:multiLvlStrRef>
              <c:f>'[Pareto Working Doc.xlsx]Sheet4'!$B$40:$D$59</c:f>
              <c:multiLvlStrCache>
                <c:ptCount val="20"/>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pt idx="19">
                    <c:v>LG</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pt idx="19">
                    <c:v>269576</c:v>
                  </c:pt>
                </c:lvl>
                <c:lvl>
                  <c:pt idx="0">
                    <c:v>QB1</c:v>
                  </c:pt>
                  <c:pt idx="5">
                    <c:v>QB2</c:v>
                  </c:pt>
                  <c:pt idx="10">
                    <c:v>QB3</c:v>
                  </c:pt>
                  <c:pt idx="15">
                    <c:v>BR1</c:v>
                  </c:pt>
                </c:lvl>
              </c:multiLvlStrCache>
            </c:multiLvlStrRef>
          </c:cat>
          <c:val>
            <c:numRef>
              <c:f>'[Pareto Working Doc.xlsx]Sheet4'!$E$40:$E$59</c:f>
              <c:numCache>
                <c:formatCode>General</c:formatCode>
                <c:ptCount val="20"/>
                <c:pt idx="0">
                  <c:v>141</c:v>
                </c:pt>
                <c:pt idx="1">
                  <c:v>165</c:v>
                </c:pt>
                <c:pt idx="2">
                  <c:v>144</c:v>
                </c:pt>
                <c:pt idx="3">
                  <c:v>166</c:v>
                </c:pt>
                <c:pt idx="4">
                  <c:v>196</c:v>
                </c:pt>
                <c:pt idx="5">
                  <c:v>170</c:v>
                </c:pt>
                <c:pt idx="6">
                  <c:v>178</c:v>
                </c:pt>
                <c:pt idx="7">
                  <c:v>131</c:v>
                </c:pt>
                <c:pt idx="8">
                  <c:v>192</c:v>
                </c:pt>
                <c:pt idx="9">
                  <c:v>178</c:v>
                </c:pt>
                <c:pt idx="10">
                  <c:v>169</c:v>
                </c:pt>
                <c:pt idx="11">
                  <c:v>347</c:v>
                </c:pt>
                <c:pt idx="12">
                  <c:v>147</c:v>
                </c:pt>
                <c:pt idx="13">
                  <c:v>207</c:v>
                </c:pt>
                <c:pt idx="14">
                  <c:v>140</c:v>
                </c:pt>
                <c:pt idx="15">
                  <c:v>415</c:v>
                </c:pt>
                <c:pt idx="16">
                  <c:v>630</c:v>
                </c:pt>
                <c:pt idx="17">
                  <c:v>704</c:v>
                </c:pt>
                <c:pt idx="18">
                  <c:v>856</c:v>
                </c:pt>
                <c:pt idx="19">
                  <c:v>813</c:v>
                </c:pt>
              </c:numCache>
            </c:numRef>
          </c:val>
          <c:smooth val="0"/>
          <c:extLst>
            <c:ext xmlns:c16="http://schemas.microsoft.com/office/drawing/2014/chart" uri="{C3380CC4-5D6E-409C-BE32-E72D297353CC}">
              <c16:uniqueId val="{00000004-06AF-4A74-BD07-8D2326FFF242}"/>
            </c:ext>
          </c:extLst>
        </c:ser>
        <c:dLbls>
          <c:showLegendKey val="0"/>
          <c:showVal val="0"/>
          <c:showCatName val="0"/>
          <c:showSerName val="0"/>
          <c:showPercent val="0"/>
          <c:showBubbleSize val="0"/>
        </c:dLbls>
        <c:marker val="1"/>
        <c:smooth val="0"/>
        <c:axId val="1658567152"/>
        <c:axId val="1020932192"/>
      </c:lineChart>
      <c:catAx>
        <c:axId val="17633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198208"/>
        <c:crosses val="autoZero"/>
        <c:auto val="1"/>
        <c:lblAlgn val="ctr"/>
        <c:lblOffset val="100"/>
        <c:noMultiLvlLbl val="0"/>
      </c:catAx>
      <c:valAx>
        <c:axId val="17631982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16320"/>
        <c:crosses val="autoZero"/>
        <c:crossBetween val="between"/>
      </c:valAx>
      <c:valAx>
        <c:axId val="1020932192"/>
        <c:scaling>
          <c:orientation val="minMax"/>
          <c:max val="9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567152"/>
        <c:crosses val="max"/>
        <c:crossBetween val="between"/>
      </c:valAx>
      <c:catAx>
        <c:axId val="1658567152"/>
        <c:scaling>
          <c:orientation val="minMax"/>
        </c:scaling>
        <c:delete val="1"/>
        <c:axPos val="b"/>
        <c:numFmt formatCode="General" sourceLinked="1"/>
        <c:majorTickMark val="out"/>
        <c:minorTickMark val="none"/>
        <c:tickLblPos val="nextTo"/>
        <c:crossAx val="10209321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Zone 3 CPM Audit</a:t>
            </a:r>
            <a:r>
              <a:rPr lang="en-US" baseline="0"/>
              <a:t> Breakdown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'[Pareto Working Doc.xlsx]Sheet4'!$F$3</c:f>
              <c:strCache>
                <c:ptCount val="1"/>
                <c:pt idx="0">
                  <c:v>Catastrophic</c:v>
                </c:pt>
              </c:strCache>
            </c:strRef>
          </c:tx>
          <c:spPr>
            <a:solidFill>
              <a:srgbClr val="FF0000"/>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2B85-4922-AABB-4FB2993BEB11}"/>
                </c:ext>
              </c:extLst>
            </c:dLbl>
            <c:dLbl>
              <c:idx val="1"/>
              <c:delete val="1"/>
              <c:extLst>
                <c:ext xmlns:c15="http://schemas.microsoft.com/office/drawing/2012/chart" uri="{CE6537A1-D6FC-4f65-9D91-7224C49458BB}"/>
                <c:ext xmlns:c16="http://schemas.microsoft.com/office/drawing/2014/chart" uri="{C3380CC4-5D6E-409C-BE32-E72D297353CC}">
                  <c16:uniqueId val="{00000001-2B85-4922-AABB-4FB2993BEB11}"/>
                </c:ext>
              </c:extLst>
            </c:dLbl>
            <c:dLbl>
              <c:idx val="2"/>
              <c:delete val="1"/>
              <c:extLst>
                <c:ext xmlns:c15="http://schemas.microsoft.com/office/drawing/2012/chart" uri="{CE6537A1-D6FC-4f65-9D91-7224C49458BB}"/>
                <c:ext xmlns:c16="http://schemas.microsoft.com/office/drawing/2014/chart" uri="{C3380CC4-5D6E-409C-BE32-E72D297353CC}">
                  <c16:uniqueId val="{00000002-2B85-4922-AABB-4FB2993BEB11}"/>
                </c:ext>
              </c:extLst>
            </c:dLbl>
            <c:dLbl>
              <c:idx val="3"/>
              <c:delete val="1"/>
              <c:extLst>
                <c:ext xmlns:c15="http://schemas.microsoft.com/office/drawing/2012/chart" uri="{CE6537A1-D6FC-4f65-9D91-7224C49458BB}"/>
                <c:ext xmlns:c16="http://schemas.microsoft.com/office/drawing/2014/chart" uri="{C3380CC4-5D6E-409C-BE32-E72D297353CC}">
                  <c16:uniqueId val="{00000003-2B85-4922-AABB-4FB2993BEB11}"/>
                </c:ext>
              </c:extLst>
            </c:dLbl>
            <c:dLbl>
              <c:idx val="5"/>
              <c:delete val="1"/>
              <c:extLst>
                <c:ext xmlns:c15="http://schemas.microsoft.com/office/drawing/2012/chart" uri="{CE6537A1-D6FC-4f65-9D91-7224C49458BB}"/>
                <c:ext xmlns:c16="http://schemas.microsoft.com/office/drawing/2014/chart" uri="{C3380CC4-5D6E-409C-BE32-E72D297353CC}">
                  <c16:uniqueId val="{00000004-2B85-4922-AABB-4FB2993BEB11}"/>
                </c:ext>
              </c:extLst>
            </c:dLbl>
            <c:dLbl>
              <c:idx val="6"/>
              <c:delete val="1"/>
              <c:extLst>
                <c:ext xmlns:c15="http://schemas.microsoft.com/office/drawing/2012/chart" uri="{CE6537A1-D6FC-4f65-9D91-7224C49458BB}"/>
                <c:ext xmlns:c16="http://schemas.microsoft.com/office/drawing/2014/chart" uri="{C3380CC4-5D6E-409C-BE32-E72D297353CC}">
                  <c16:uniqueId val="{00000005-2B85-4922-AABB-4FB2993BEB11}"/>
                </c:ext>
              </c:extLst>
            </c:dLbl>
            <c:dLbl>
              <c:idx val="7"/>
              <c:delete val="1"/>
              <c:extLst>
                <c:ext xmlns:c15="http://schemas.microsoft.com/office/drawing/2012/chart" uri="{CE6537A1-D6FC-4f65-9D91-7224C49458BB}"/>
                <c:ext xmlns:c16="http://schemas.microsoft.com/office/drawing/2014/chart" uri="{C3380CC4-5D6E-409C-BE32-E72D297353CC}">
                  <c16:uniqueId val="{00000006-2B85-4922-AABB-4FB2993BEB11}"/>
                </c:ext>
              </c:extLst>
            </c:dLbl>
            <c:dLbl>
              <c:idx val="8"/>
              <c:layout>
                <c:manualLayout>
                  <c:x val="1.5805278963173699E-3"/>
                  <c:y val="4.75977763031002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B85-4922-AABB-4FB2993BEB11}"/>
                </c:ext>
              </c:extLst>
            </c:dLbl>
            <c:dLbl>
              <c:idx val="9"/>
              <c:delete val="1"/>
              <c:extLst>
                <c:ext xmlns:c15="http://schemas.microsoft.com/office/drawing/2012/chart" uri="{CE6537A1-D6FC-4f65-9D91-7224C49458BB}"/>
                <c:ext xmlns:c16="http://schemas.microsoft.com/office/drawing/2014/chart" uri="{C3380CC4-5D6E-409C-BE32-E72D297353CC}">
                  <c16:uniqueId val="{00000008-2B85-4922-AABB-4FB2993BEB11}"/>
                </c:ext>
              </c:extLst>
            </c:dLbl>
            <c:dLbl>
              <c:idx val="10"/>
              <c:delete val="1"/>
              <c:extLst>
                <c:ext xmlns:c15="http://schemas.microsoft.com/office/drawing/2012/chart" uri="{CE6537A1-D6FC-4f65-9D91-7224C49458BB}"/>
                <c:ext xmlns:c16="http://schemas.microsoft.com/office/drawing/2014/chart" uri="{C3380CC4-5D6E-409C-BE32-E72D297353CC}">
                  <c16:uniqueId val="{00000009-2B85-4922-AABB-4FB2993BEB11}"/>
                </c:ext>
              </c:extLst>
            </c:dLbl>
            <c:dLbl>
              <c:idx val="11"/>
              <c:delete val="1"/>
              <c:extLst>
                <c:ext xmlns:c15="http://schemas.microsoft.com/office/drawing/2012/chart" uri="{CE6537A1-D6FC-4f65-9D91-7224C49458BB}"/>
                <c:ext xmlns:c16="http://schemas.microsoft.com/office/drawing/2014/chart" uri="{C3380CC4-5D6E-409C-BE32-E72D297353CC}">
                  <c16:uniqueId val="{0000000A-2B85-4922-AABB-4FB2993BEB11}"/>
                </c:ext>
              </c:extLst>
            </c:dLbl>
            <c:dLbl>
              <c:idx val="12"/>
              <c:delete val="1"/>
              <c:extLst>
                <c:ext xmlns:c15="http://schemas.microsoft.com/office/drawing/2012/chart" uri="{CE6537A1-D6FC-4f65-9D91-7224C49458BB}"/>
                <c:ext xmlns:c16="http://schemas.microsoft.com/office/drawing/2014/chart" uri="{C3380CC4-5D6E-409C-BE32-E72D297353CC}">
                  <c16:uniqueId val="{0000000B-2B85-4922-AABB-4FB2993BEB11}"/>
                </c:ext>
              </c:extLst>
            </c:dLbl>
            <c:dLbl>
              <c:idx val="14"/>
              <c:delete val="1"/>
              <c:extLst>
                <c:ext xmlns:c15="http://schemas.microsoft.com/office/drawing/2012/chart" uri="{CE6537A1-D6FC-4f65-9D91-7224C49458BB}"/>
                <c:ext xmlns:c16="http://schemas.microsoft.com/office/drawing/2014/chart" uri="{C3380CC4-5D6E-409C-BE32-E72D297353CC}">
                  <c16:uniqueId val="{0000000C-2B85-4922-AABB-4FB2993BEB11}"/>
                </c:ext>
              </c:extLst>
            </c:dLbl>
            <c:dLbl>
              <c:idx val="15"/>
              <c:delete val="1"/>
              <c:extLst>
                <c:ext xmlns:c15="http://schemas.microsoft.com/office/drawing/2012/chart" uri="{CE6537A1-D6FC-4f65-9D91-7224C49458BB}"/>
                <c:ext xmlns:c16="http://schemas.microsoft.com/office/drawing/2014/chart" uri="{C3380CC4-5D6E-409C-BE32-E72D297353CC}">
                  <c16:uniqueId val="{0000000D-2B85-4922-AABB-4FB2993BEB11}"/>
                </c:ext>
              </c:extLst>
            </c:dLbl>
            <c:dLbl>
              <c:idx val="16"/>
              <c:delete val="1"/>
              <c:extLst>
                <c:ext xmlns:c15="http://schemas.microsoft.com/office/drawing/2012/chart" uri="{CE6537A1-D6FC-4f65-9D91-7224C49458BB}"/>
                <c:ext xmlns:c16="http://schemas.microsoft.com/office/drawing/2014/chart" uri="{C3380CC4-5D6E-409C-BE32-E72D297353CC}">
                  <c16:uniqueId val="{0000000E-2B85-4922-AABB-4FB2993BEB11}"/>
                </c:ext>
              </c:extLst>
            </c:dLbl>
            <c:dLbl>
              <c:idx val="17"/>
              <c:delete val="1"/>
              <c:extLst>
                <c:ext xmlns:c15="http://schemas.microsoft.com/office/drawing/2012/chart" uri="{CE6537A1-D6FC-4f65-9D91-7224C49458BB}"/>
                <c:ext xmlns:c16="http://schemas.microsoft.com/office/drawing/2014/chart" uri="{C3380CC4-5D6E-409C-BE32-E72D297353CC}">
                  <c16:uniqueId val="{0000000F-2B85-4922-AABB-4FB2993BEB11}"/>
                </c:ext>
              </c:extLst>
            </c:dLbl>
            <c:dLbl>
              <c:idx val="18"/>
              <c:delete val="1"/>
              <c:extLst>
                <c:ext xmlns:c15="http://schemas.microsoft.com/office/drawing/2012/chart" uri="{CE6537A1-D6FC-4f65-9D91-7224C49458BB}"/>
                <c:ext xmlns:c16="http://schemas.microsoft.com/office/drawing/2014/chart" uri="{C3380CC4-5D6E-409C-BE32-E72D297353CC}">
                  <c16:uniqueId val="{00000010-2B85-4922-AABB-4FB2993BEB11}"/>
                </c:ext>
              </c:extLst>
            </c:dLbl>
            <c:dLbl>
              <c:idx val="20"/>
              <c:delete val="1"/>
              <c:extLst>
                <c:ext xmlns:c15="http://schemas.microsoft.com/office/drawing/2012/chart" uri="{CE6537A1-D6FC-4f65-9D91-7224C49458BB}"/>
                <c:ext xmlns:c16="http://schemas.microsoft.com/office/drawing/2014/chart" uri="{C3380CC4-5D6E-409C-BE32-E72D297353CC}">
                  <c16:uniqueId val="{00000011-2B85-4922-AABB-4FB2993BEB1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Doc.xlsx]Sheet4'!$B$4:$D$24</c:f>
              <c:multiLvlStrCache>
                <c:ptCount val="21"/>
                <c:lvl>
                  <c:pt idx="0">
                    <c:v>A1</c:v>
                  </c:pt>
                  <c:pt idx="1">
                    <c:v>A1</c:v>
                  </c:pt>
                  <c:pt idx="2">
                    <c:v>A2</c:v>
                  </c:pt>
                  <c:pt idx="3">
                    <c:v>LG</c:v>
                  </c:pt>
                  <c:pt idx="4">
                    <c:v>LG</c:v>
                  </c:pt>
                  <c:pt idx="5">
                    <c:v>A1</c:v>
                  </c:pt>
                  <c:pt idx="6">
                    <c:v>A1</c:v>
                  </c:pt>
                  <c:pt idx="7">
                    <c:v>A2</c:v>
                  </c:pt>
                  <c:pt idx="8">
                    <c:v>LG</c:v>
                  </c:pt>
                  <c:pt idx="9">
                    <c:v>LG rebuild</c:v>
                  </c:pt>
                  <c:pt idx="10">
                    <c:v>LG rebuild</c:v>
                  </c:pt>
                  <c:pt idx="11">
                    <c:v>A1</c:v>
                  </c:pt>
                  <c:pt idx="12">
                    <c:v>A1</c:v>
                  </c:pt>
                  <c:pt idx="13">
                    <c:v>A2</c:v>
                  </c:pt>
                  <c:pt idx="14">
                    <c:v>LG rebuild</c:v>
                  </c:pt>
                  <c:pt idx="15">
                    <c:v>LG rebuild</c:v>
                  </c:pt>
                  <c:pt idx="16">
                    <c:v>A1</c:v>
                  </c:pt>
                  <c:pt idx="17">
                    <c:v>A2</c:v>
                  </c:pt>
                  <c:pt idx="18">
                    <c:v>LG </c:v>
                  </c:pt>
                  <c:pt idx="19">
                    <c:v>A1</c:v>
                  </c:pt>
                  <c:pt idx="20">
                    <c:v>LG</c:v>
                  </c:pt>
                </c:lvl>
                <c:lvl>
                  <c:pt idx="0">
                    <c:v>267596</c:v>
                  </c:pt>
                  <c:pt idx="1">
                    <c:v>267597</c:v>
                  </c:pt>
                  <c:pt idx="2">
                    <c:v>267598</c:v>
                  </c:pt>
                  <c:pt idx="3">
                    <c:v>267600</c:v>
                  </c:pt>
                  <c:pt idx="4">
                    <c:v>268026</c:v>
                  </c:pt>
                  <c:pt idx="5">
                    <c:v>268174</c:v>
                  </c:pt>
                  <c:pt idx="6">
                    <c:v>268176</c:v>
                  </c:pt>
                  <c:pt idx="7">
                    <c:v>268177</c:v>
                  </c:pt>
                  <c:pt idx="8">
                    <c:v>268178</c:v>
                  </c:pt>
                  <c:pt idx="9">
                    <c:v>268178</c:v>
                  </c:pt>
                  <c:pt idx="10">
                    <c:v>268179</c:v>
                  </c:pt>
                  <c:pt idx="11">
                    <c:v>268482</c:v>
                  </c:pt>
                  <c:pt idx="12">
                    <c:v>268483</c:v>
                  </c:pt>
                  <c:pt idx="13">
                    <c:v>268484</c:v>
                  </c:pt>
                  <c:pt idx="14">
                    <c:v>268485</c:v>
                  </c:pt>
                  <c:pt idx="15">
                    <c:v>269276</c:v>
                  </c:pt>
                  <c:pt idx="16">
                    <c:v>269572</c:v>
                  </c:pt>
                  <c:pt idx="17">
                    <c:v>269573</c:v>
                  </c:pt>
                  <c:pt idx="18">
                    <c:v>269574</c:v>
                  </c:pt>
                  <c:pt idx="19">
                    <c:v>269575</c:v>
                  </c:pt>
                  <c:pt idx="20">
                    <c:v>269576</c:v>
                  </c:pt>
                </c:lvl>
                <c:lvl>
                  <c:pt idx="0">
                    <c:v>QB1</c:v>
                  </c:pt>
                  <c:pt idx="5">
                    <c:v>QB2</c:v>
                  </c:pt>
                  <c:pt idx="11">
                    <c:v>QB3</c:v>
                  </c:pt>
                  <c:pt idx="16">
                    <c:v>BR1</c:v>
                  </c:pt>
                </c:lvl>
              </c:multiLvlStrCache>
            </c:multiLvlStrRef>
          </c:cat>
          <c:val>
            <c:numRef>
              <c:f>'[Pareto Working Doc.xlsx]Sheet4'!$F$4:$F$24</c:f>
              <c:numCache>
                <c:formatCode>0.00%</c:formatCode>
                <c:ptCount val="21"/>
                <c:pt idx="0">
                  <c:v>0</c:v>
                </c:pt>
                <c:pt idx="1">
                  <c:v>0</c:v>
                </c:pt>
                <c:pt idx="2">
                  <c:v>0</c:v>
                </c:pt>
                <c:pt idx="3">
                  <c:v>0</c:v>
                </c:pt>
                <c:pt idx="4">
                  <c:v>0.26879271070615035</c:v>
                </c:pt>
                <c:pt idx="5">
                  <c:v>0</c:v>
                </c:pt>
                <c:pt idx="6">
                  <c:v>0</c:v>
                </c:pt>
                <c:pt idx="7">
                  <c:v>0</c:v>
                </c:pt>
                <c:pt idx="8">
                  <c:v>0.33757961783439489</c:v>
                </c:pt>
                <c:pt idx="9">
                  <c:v>0</c:v>
                </c:pt>
                <c:pt idx="10">
                  <c:v>0</c:v>
                </c:pt>
                <c:pt idx="11">
                  <c:v>0</c:v>
                </c:pt>
                <c:pt idx="12">
                  <c:v>0</c:v>
                </c:pt>
                <c:pt idx="13">
                  <c:v>1.3698630136986301E-2</c:v>
                </c:pt>
                <c:pt idx="14">
                  <c:v>0</c:v>
                </c:pt>
                <c:pt idx="15">
                  <c:v>0</c:v>
                </c:pt>
                <c:pt idx="16">
                  <c:v>0</c:v>
                </c:pt>
                <c:pt idx="17">
                  <c:v>0</c:v>
                </c:pt>
                <c:pt idx="18">
                  <c:v>0</c:v>
                </c:pt>
                <c:pt idx="19">
                  <c:v>1.697792869269949E-3</c:v>
                </c:pt>
                <c:pt idx="20">
                  <c:v>0</c:v>
                </c:pt>
              </c:numCache>
            </c:numRef>
          </c:val>
          <c:extLst>
            <c:ext xmlns:c16="http://schemas.microsoft.com/office/drawing/2014/chart" uri="{C3380CC4-5D6E-409C-BE32-E72D297353CC}">
              <c16:uniqueId val="{00000012-2B85-4922-AABB-4FB2993BEB11}"/>
            </c:ext>
          </c:extLst>
        </c:ser>
        <c:ser>
          <c:idx val="2"/>
          <c:order val="2"/>
          <c:tx>
            <c:strRef>
              <c:f>'[Pareto Working Doc.xlsx]Sheet4'!$G$3</c:f>
              <c:strCache>
                <c:ptCount val="1"/>
                <c:pt idx="0">
                  <c:v>Functional</c:v>
                </c:pt>
              </c:strCache>
            </c:strRef>
          </c:tx>
          <c:spPr>
            <a:solidFill>
              <a:srgbClr val="FFC000"/>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13-2B85-4922-AABB-4FB2993BEB11}"/>
                </c:ext>
              </c:extLst>
            </c:dLbl>
            <c:dLbl>
              <c:idx val="2"/>
              <c:delete val="1"/>
              <c:extLst>
                <c:ext xmlns:c15="http://schemas.microsoft.com/office/drawing/2012/chart" uri="{CE6537A1-D6FC-4f65-9D91-7224C49458BB}"/>
                <c:ext xmlns:c16="http://schemas.microsoft.com/office/drawing/2014/chart" uri="{C3380CC4-5D6E-409C-BE32-E72D297353CC}">
                  <c16:uniqueId val="{00000014-2B85-4922-AABB-4FB2993BEB11}"/>
                </c:ext>
              </c:extLst>
            </c:dLbl>
            <c:dLbl>
              <c:idx val="5"/>
              <c:delete val="1"/>
              <c:extLst>
                <c:ext xmlns:c15="http://schemas.microsoft.com/office/drawing/2012/chart" uri="{CE6537A1-D6FC-4f65-9D91-7224C49458BB}"/>
                <c:ext xmlns:c16="http://schemas.microsoft.com/office/drawing/2014/chart" uri="{C3380CC4-5D6E-409C-BE32-E72D297353CC}">
                  <c16:uniqueId val="{00000015-2B85-4922-AABB-4FB2993BEB11}"/>
                </c:ext>
              </c:extLst>
            </c:dLbl>
            <c:dLbl>
              <c:idx val="6"/>
              <c:delete val="1"/>
              <c:extLst>
                <c:ext xmlns:c15="http://schemas.microsoft.com/office/drawing/2012/chart" uri="{CE6537A1-D6FC-4f65-9D91-7224C49458BB}"/>
                <c:ext xmlns:c16="http://schemas.microsoft.com/office/drawing/2014/chart" uri="{C3380CC4-5D6E-409C-BE32-E72D297353CC}">
                  <c16:uniqueId val="{00000016-2B85-4922-AABB-4FB2993BEB11}"/>
                </c:ext>
              </c:extLst>
            </c:dLbl>
            <c:dLbl>
              <c:idx val="7"/>
              <c:delete val="1"/>
              <c:extLst>
                <c:ext xmlns:c15="http://schemas.microsoft.com/office/drawing/2012/chart" uri="{CE6537A1-D6FC-4f65-9D91-7224C49458BB}"/>
                <c:ext xmlns:c16="http://schemas.microsoft.com/office/drawing/2014/chart" uri="{C3380CC4-5D6E-409C-BE32-E72D297353CC}">
                  <c16:uniqueId val="{00000017-2B85-4922-AABB-4FB2993BEB11}"/>
                </c:ext>
              </c:extLst>
            </c:dLbl>
            <c:dLbl>
              <c:idx val="8"/>
              <c:delete val="1"/>
              <c:extLst>
                <c:ext xmlns:c15="http://schemas.microsoft.com/office/drawing/2012/chart" uri="{CE6537A1-D6FC-4f65-9D91-7224C49458BB}"/>
                <c:ext xmlns:c16="http://schemas.microsoft.com/office/drawing/2014/chart" uri="{C3380CC4-5D6E-409C-BE32-E72D297353CC}">
                  <c16:uniqueId val="{00000018-2B85-4922-AABB-4FB2993BEB11}"/>
                </c:ext>
              </c:extLst>
            </c:dLbl>
            <c:dLbl>
              <c:idx val="9"/>
              <c:delete val="1"/>
              <c:extLst>
                <c:ext xmlns:c15="http://schemas.microsoft.com/office/drawing/2012/chart" uri="{CE6537A1-D6FC-4f65-9D91-7224C49458BB}"/>
                <c:ext xmlns:c16="http://schemas.microsoft.com/office/drawing/2014/chart" uri="{C3380CC4-5D6E-409C-BE32-E72D297353CC}">
                  <c16:uniqueId val="{00000019-2B85-4922-AABB-4FB2993BEB11}"/>
                </c:ext>
              </c:extLst>
            </c:dLbl>
            <c:dLbl>
              <c:idx val="12"/>
              <c:delete val="1"/>
              <c:extLst>
                <c:ext xmlns:c15="http://schemas.microsoft.com/office/drawing/2012/chart" uri="{CE6537A1-D6FC-4f65-9D91-7224C49458BB}"/>
                <c:ext xmlns:c16="http://schemas.microsoft.com/office/drawing/2014/chart" uri="{C3380CC4-5D6E-409C-BE32-E72D297353CC}">
                  <c16:uniqueId val="{0000001A-2B85-4922-AABB-4FB2993BEB11}"/>
                </c:ext>
              </c:extLst>
            </c:dLbl>
            <c:dLbl>
              <c:idx val="13"/>
              <c:layout>
                <c:manualLayout>
                  <c:x val="1.5767896562598549E-3"/>
                  <c:y val="-3.313452617627567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2B85-4922-AABB-4FB2993BEB11}"/>
                </c:ext>
              </c:extLst>
            </c:dLbl>
            <c:dLbl>
              <c:idx val="14"/>
              <c:delete val="1"/>
              <c:extLst>
                <c:ext xmlns:c15="http://schemas.microsoft.com/office/drawing/2012/chart" uri="{CE6537A1-D6FC-4f65-9D91-7224C49458BB}"/>
                <c:ext xmlns:c16="http://schemas.microsoft.com/office/drawing/2014/chart" uri="{C3380CC4-5D6E-409C-BE32-E72D297353CC}">
                  <c16:uniqueId val="{0000001C-2B85-4922-AABB-4FB2993BEB11}"/>
                </c:ext>
              </c:extLst>
            </c:dLbl>
            <c:dLbl>
              <c:idx val="16"/>
              <c:delete val="1"/>
              <c:extLst>
                <c:ext xmlns:c15="http://schemas.microsoft.com/office/drawing/2012/chart" uri="{CE6537A1-D6FC-4f65-9D91-7224C49458BB}"/>
                <c:ext xmlns:c16="http://schemas.microsoft.com/office/drawing/2014/chart" uri="{C3380CC4-5D6E-409C-BE32-E72D297353CC}">
                  <c16:uniqueId val="{0000001D-2B85-4922-AABB-4FB2993BEB11}"/>
                </c:ext>
              </c:extLst>
            </c:dLbl>
            <c:dLbl>
              <c:idx val="17"/>
              <c:delete val="1"/>
              <c:extLst>
                <c:ext xmlns:c15="http://schemas.microsoft.com/office/drawing/2012/chart" uri="{CE6537A1-D6FC-4f65-9D91-7224C49458BB}"/>
                <c:ext xmlns:c16="http://schemas.microsoft.com/office/drawing/2014/chart" uri="{C3380CC4-5D6E-409C-BE32-E72D297353CC}">
                  <c16:uniqueId val="{0000001E-2B85-4922-AABB-4FB2993BEB11}"/>
                </c:ext>
              </c:extLst>
            </c:dLbl>
            <c:dLbl>
              <c:idx val="18"/>
              <c:delete val="1"/>
              <c:extLst>
                <c:ext xmlns:c15="http://schemas.microsoft.com/office/drawing/2012/chart" uri="{CE6537A1-D6FC-4f65-9D91-7224C49458BB}"/>
                <c:ext xmlns:c16="http://schemas.microsoft.com/office/drawing/2014/chart" uri="{C3380CC4-5D6E-409C-BE32-E72D297353CC}">
                  <c16:uniqueId val="{0000001F-2B85-4922-AABB-4FB2993BEB11}"/>
                </c:ext>
              </c:extLst>
            </c:dLbl>
            <c:dLbl>
              <c:idx val="19"/>
              <c:delete val="1"/>
              <c:extLst>
                <c:ext xmlns:c15="http://schemas.microsoft.com/office/drawing/2012/chart" uri="{CE6537A1-D6FC-4f65-9D91-7224C49458BB}"/>
                <c:ext xmlns:c16="http://schemas.microsoft.com/office/drawing/2014/chart" uri="{C3380CC4-5D6E-409C-BE32-E72D297353CC}">
                  <c16:uniqueId val="{00000020-2B85-4922-AABB-4FB2993BEB11}"/>
                </c:ext>
              </c:extLst>
            </c:dLbl>
            <c:dLbl>
              <c:idx val="20"/>
              <c:delete val="1"/>
              <c:extLst>
                <c:ext xmlns:c15="http://schemas.microsoft.com/office/drawing/2012/chart" uri="{CE6537A1-D6FC-4f65-9D91-7224C49458BB}"/>
                <c:ext xmlns:c16="http://schemas.microsoft.com/office/drawing/2014/chart" uri="{C3380CC4-5D6E-409C-BE32-E72D297353CC}">
                  <c16:uniqueId val="{00000021-2B85-4922-AABB-4FB2993BEB1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Doc.xlsx]Sheet4'!$B$4:$D$24</c:f>
              <c:multiLvlStrCache>
                <c:ptCount val="21"/>
                <c:lvl>
                  <c:pt idx="0">
                    <c:v>A1</c:v>
                  </c:pt>
                  <c:pt idx="1">
                    <c:v>A1</c:v>
                  </c:pt>
                  <c:pt idx="2">
                    <c:v>A2</c:v>
                  </c:pt>
                  <c:pt idx="3">
                    <c:v>LG</c:v>
                  </c:pt>
                  <c:pt idx="4">
                    <c:v>LG</c:v>
                  </c:pt>
                  <c:pt idx="5">
                    <c:v>A1</c:v>
                  </c:pt>
                  <c:pt idx="6">
                    <c:v>A1</c:v>
                  </c:pt>
                  <c:pt idx="7">
                    <c:v>A2</c:v>
                  </c:pt>
                  <c:pt idx="8">
                    <c:v>LG</c:v>
                  </c:pt>
                  <c:pt idx="9">
                    <c:v>LG rebuild</c:v>
                  </c:pt>
                  <c:pt idx="10">
                    <c:v>LG rebuild</c:v>
                  </c:pt>
                  <c:pt idx="11">
                    <c:v>A1</c:v>
                  </c:pt>
                  <c:pt idx="12">
                    <c:v>A1</c:v>
                  </c:pt>
                  <c:pt idx="13">
                    <c:v>A2</c:v>
                  </c:pt>
                  <c:pt idx="14">
                    <c:v>LG rebuild</c:v>
                  </c:pt>
                  <c:pt idx="15">
                    <c:v>LG rebuild</c:v>
                  </c:pt>
                  <c:pt idx="16">
                    <c:v>A1</c:v>
                  </c:pt>
                  <c:pt idx="17">
                    <c:v>A2</c:v>
                  </c:pt>
                  <c:pt idx="18">
                    <c:v>LG </c:v>
                  </c:pt>
                  <c:pt idx="19">
                    <c:v>A1</c:v>
                  </c:pt>
                  <c:pt idx="20">
                    <c:v>LG</c:v>
                  </c:pt>
                </c:lvl>
                <c:lvl>
                  <c:pt idx="0">
                    <c:v>267596</c:v>
                  </c:pt>
                  <c:pt idx="1">
                    <c:v>267597</c:v>
                  </c:pt>
                  <c:pt idx="2">
                    <c:v>267598</c:v>
                  </c:pt>
                  <c:pt idx="3">
                    <c:v>267600</c:v>
                  </c:pt>
                  <c:pt idx="4">
                    <c:v>268026</c:v>
                  </c:pt>
                  <c:pt idx="5">
                    <c:v>268174</c:v>
                  </c:pt>
                  <c:pt idx="6">
                    <c:v>268176</c:v>
                  </c:pt>
                  <c:pt idx="7">
                    <c:v>268177</c:v>
                  </c:pt>
                  <c:pt idx="8">
                    <c:v>268178</c:v>
                  </c:pt>
                  <c:pt idx="9">
                    <c:v>268178</c:v>
                  </c:pt>
                  <c:pt idx="10">
                    <c:v>268179</c:v>
                  </c:pt>
                  <c:pt idx="11">
                    <c:v>268482</c:v>
                  </c:pt>
                  <c:pt idx="12">
                    <c:v>268483</c:v>
                  </c:pt>
                  <c:pt idx="13">
                    <c:v>268484</c:v>
                  </c:pt>
                  <c:pt idx="14">
                    <c:v>268485</c:v>
                  </c:pt>
                  <c:pt idx="15">
                    <c:v>269276</c:v>
                  </c:pt>
                  <c:pt idx="16">
                    <c:v>269572</c:v>
                  </c:pt>
                  <c:pt idx="17">
                    <c:v>269573</c:v>
                  </c:pt>
                  <c:pt idx="18">
                    <c:v>269574</c:v>
                  </c:pt>
                  <c:pt idx="19">
                    <c:v>269575</c:v>
                  </c:pt>
                  <c:pt idx="20">
                    <c:v>269576</c:v>
                  </c:pt>
                </c:lvl>
                <c:lvl>
                  <c:pt idx="0">
                    <c:v>QB1</c:v>
                  </c:pt>
                  <c:pt idx="5">
                    <c:v>QB2</c:v>
                  </c:pt>
                  <c:pt idx="11">
                    <c:v>QB3</c:v>
                  </c:pt>
                  <c:pt idx="16">
                    <c:v>BR1</c:v>
                  </c:pt>
                </c:lvl>
              </c:multiLvlStrCache>
            </c:multiLvlStrRef>
          </c:cat>
          <c:val>
            <c:numRef>
              <c:f>'[Pareto Working Doc.xlsx]Sheet4'!$G$4:$G$24</c:f>
              <c:numCache>
                <c:formatCode>0.00%</c:formatCode>
                <c:ptCount val="21"/>
                <c:pt idx="0">
                  <c:v>7.5187969924812026E-3</c:v>
                </c:pt>
                <c:pt idx="1">
                  <c:v>0</c:v>
                </c:pt>
                <c:pt idx="2">
                  <c:v>0</c:v>
                </c:pt>
                <c:pt idx="3">
                  <c:v>8.6206896551724137E-3</c:v>
                </c:pt>
                <c:pt idx="4">
                  <c:v>1.8223234624145785E-2</c:v>
                </c:pt>
                <c:pt idx="5">
                  <c:v>0</c:v>
                </c:pt>
                <c:pt idx="6">
                  <c:v>0</c:v>
                </c:pt>
                <c:pt idx="7">
                  <c:v>0</c:v>
                </c:pt>
                <c:pt idx="8">
                  <c:v>0</c:v>
                </c:pt>
                <c:pt idx="9">
                  <c:v>0</c:v>
                </c:pt>
                <c:pt idx="10">
                  <c:v>6.4516129032258064E-3</c:v>
                </c:pt>
                <c:pt idx="11">
                  <c:v>7.0921985815602835E-3</c:v>
                </c:pt>
                <c:pt idx="12">
                  <c:v>0</c:v>
                </c:pt>
                <c:pt idx="13">
                  <c:v>6.8493150684931503E-3</c:v>
                </c:pt>
                <c:pt idx="14">
                  <c:v>0</c:v>
                </c:pt>
                <c:pt idx="15">
                  <c:v>6.2500000000000003E-3</c:v>
                </c:pt>
                <c:pt idx="16">
                  <c:v>0</c:v>
                </c:pt>
                <c:pt idx="17">
                  <c:v>0</c:v>
                </c:pt>
                <c:pt idx="18">
                  <c:v>0</c:v>
                </c:pt>
                <c:pt idx="19">
                  <c:v>0</c:v>
                </c:pt>
                <c:pt idx="20">
                  <c:v>0</c:v>
                </c:pt>
              </c:numCache>
            </c:numRef>
          </c:val>
          <c:extLst>
            <c:ext xmlns:c16="http://schemas.microsoft.com/office/drawing/2014/chart" uri="{C3380CC4-5D6E-409C-BE32-E72D297353CC}">
              <c16:uniqueId val="{00000022-2B85-4922-AABB-4FB2993BEB11}"/>
            </c:ext>
          </c:extLst>
        </c:ser>
        <c:ser>
          <c:idx val="3"/>
          <c:order val="3"/>
          <c:tx>
            <c:strRef>
              <c:f>'[Pareto Working Doc.xlsx]Sheet4'!$H$3</c:f>
              <c:strCache>
                <c:ptCount val="1"/>
                <c:pt idx="0">
                  <c:v>Risk</c:v>
                </c:pt>
              </c:strCache>
            </c:strRef>
          </c:tx>
          <c:spPr>
            <a:solidFill>
              <a:srgbClr val="FFFF00"/>
            </a:solidFill>
            <a:ln>
              <a:noFill/>
            </a:ln>
            <a:effectLst/>
          </c:spPr>
          <c:invertIfNegative val="0"/>
          <c:dLbls>
            <c:dLbl>
              <c:idx val="4"/>
              <c:layout>
                <c:manualLayout>
                  <c:x val="0"/>
                  <c:y val="-1.78491661136626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2B85-4922-AABB-4FB2993BEB11}"/>
                </c:ext>
              </c:extLst>
            </c:dLbl>
            <c:dLbl>
              <c:idx val="8"/>
              <c:delete val="1"/>
              <c:extLst>
                <c:ext xmlns:c15="http://schemas.microsoft.com/office/drawing/2012/chart" uri="{CE6537A1-D6FC-4f65-9D91-7224C49458BB}"/>
                <c:ext xmlns:c16="http://schemas.microsoft.com/office/drawing/2014/chart" uri="{C3380CC4-5D6E-409C-BE32-E72D297353CC}">
                  <c16:uniqueId val="{00000024-2B85-4922-AABB-4FB2993BEB11}"/>
                </c:ext>
              </c:extLst>
            </c:dLbl>
            <c:dLbl>
              <c:idx val="9"/>
              <c:delete val="1"/>
              <c:extLst>
                <c:ext xmlns:c15="http://schemas.microsoft.com/office/drawing/2012/chart" uri="{CE6537A1-D6FC-4f65-9D91-7224C49458BB}"/>
                <c:ext xmlns:c16="http://schemas.microsoft.com/office/drawing/2014/chart" uri="{C3380CC4-5D6E-409C-BE32-E72D297353CC}">
                  <c16:uniqueId val="{00000025-2B85-4922-AABB-4FB2993BEB11}"/>
                </c:ext>
              </c:extLst>
            </c:dLbl>
            <c:dLbl>
              <c:idx val="10"/>
              <c:layout>
                <c:manualLayout>
                  <c:x val="0"/>
                  <c:y val="-2.0861262747017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6-2B85-4922-AABB-4FB2993BEB11}"/>
                </c:ext>
              </c:extLst>
            </c:dLbl>
            <c:dLbl>
              <c:idx val="13"/>
              <c:layout>
                <c:manualLayout>
                  <c:x val="3.1618053908781915E-3"/>
                  <c:y val="-5.06630666713286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2B85-4922-AABB-4FB2993BEB1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Doc.xlsx]Sheet4'!$B$4:$D$24</c:f>
              <c:multiLvlStrCache>
                <c:ptCount val="21"/>
                <c:lvl>
                  <c:pt idx="0">
                    <c:v>A1</c:v>
                  </c:pt>
                  <c:pt idx="1">
                    <c:v>A1</c:v>
                  </c:pt>
                  <c:pt idx="2">
                    <c:v>A2</c:v>
                  </c:pt>
                  <c:pt idx="3">
                    <c:v>LG</c:v>
                  </c:pt>
                  <c:pt idx="4">
                    <c:v>LG</c:v>
                  </c:pt>
                  <c:pt idx="5">
                    <c:v>A1</c:v>
                  </c:pt>
                  <c:pt idx="6">
                    <c:v>A1</c:v>
                  </c:pt>
                  <c:pt idx="7">
                    <c:v>A2</c:v>
                  </c:pt>
                  <c:pt idx="8">
                    <c:v>LG</c:v>
                  </c:pt>
                  <c:pt idx="9">
                    <c:v>LG rebuild</c:v>
                  </c:pt>
                  <c:pt idx="10">
                    <c:v>LG rebuild</c:v>
                  </c:pt>
                  <c:pt idx="11">
                    <c:v>A1</c:v>
                  </c:pt>
                  <c:pt idx="12">
                    <c:v>A1</c:v>
                  </c:pt>
                  <c:pt idx="13">
                    <c:v>A2</c:v>
                  </c:pt>
                  <c:pt idx="14">
                    <c:v>LG rebuild</c:v>
                  </c:pt>
                  <c:pt idx="15">
                    <c:v>LG rebuild</c:v>
                  </c:pt>
                  <c:pt idx="16">
                    <c:v>A1</c:v>
                  </c:pt>
                  <c:pt idx="17">
                    <c:v>A2</c:v>
                  </c:pt>
                  <c:pt idx="18">
                    <c:v>LG </c:v>
                  </c:pt>
                  <c:pt idx="19">
                    <c:v>A1</c:v>
                  </c:pt>
                  <c:pt idx="20">
                    <c:v>LG</c:v>
                  </c:pt>
                </c:lvl>
                <c:lvl>
                  <c:pt idx="0">
                    <c:v>267596</c:v>
                  </c:pt>
                  <c:pt idx="1">
                    <c:v>267597</c:v>
                  </c:pt>
                  <c:pt idx="2">
                    <c:v>267598</c:v>
                  </c:pt>
                  <c:pt idx="3">
                    <c:v>267600</c:v>
                  </c:pt>
                  <c:pt idx="4">
                    <c:v>268026</c:v>
                  </c:pt>
                  <c:pt idx="5">
                    <c:v>268174</c:v>
                  </c:pt>
                  <c:pt idx="6">
                    <c:v>268176</c:v>
                  </c:pt>
                  <c:pt idx="7">
                    <c:v>268177</c:v>
                  </c:pt>
                  <c:pt idx="8">
                    <c:v>268178</c:v>
                  </c:pt>
                  <c:pt idx="9">
                    <c:v>268178</c:v>
                  </c:pt>
                  <c:pt idx="10">
                    <c:v>268179</c:v>
                  </c:pt>
                  <c:pt idx="11">
                    <c:v>268482</c:v>
                  </c:pt>
                  <c:pt idx="12">
                    <c:v>268483</c:v>
                  </c:pt>
                  <c:pt idx="13">
                    <c:v>268484</c:v>
                  </c:pt>
                  <c:pt idx="14">
                    <c:v>268485</c:v>
                  </c:pt>
                  <c:pt idx="15">
                    <c:v>269276</c:v>
                  </c:pt>
                  <c:pt idx="16">
                    <c:v>269572</c:v>
                  </c:pt>
                  <c:pt idx="17">
                    <c:v>269573</c:v>
                  </c:pt>
                  <c:pt idx="18">
                    <c:v>269574</c:v>
                  </c:pt>
                  <c:pt idx="19">
                    <c:v>269575</c:v>
                  </c:pt>
                  <c:pt idx="20">
                    <c:v>269576</c:v>
                  </c:pt>
                </c:lvl>
                <c:lvl>
                  <c:pt idx="0">
                    <c:v>QB1</c:v>
                  </c:pt>
                  <c:pt idx="5">
                    <c:v>QB2</c:v>
                  </c:pt>
                  <c:pt idx="11">
                    <c:v>QB3</c:v>
                  </c:pt>
                  <c:pt idx="16">
                    <c:v>BR1</c:v>
                  </c:pt>
                </c:lvl>
              </c:multiLvlStrCache>
            </c:multiLvlStrRef>
          </c:cat>
          <c:val>
            <c:numRef>
              <c:f>'[Pareto Working Doc.xlsx]Sheet4'!$H$4:$H$24</c:f>
              <c:numCache>
                <c:formatCode>0.00%</c:formatCode>
                <c:ptCount val="21"/>
                <c:pt idx="0">
                  <c:v>0.15789473684210525</c:v>
                </c:pt>
                <c:pt idx="1">
                  <c:v>8.8709677419354843E-2</c:v>
                </c:pt>
                <c:pt idx="2">
                  <c:v>0.15</c:v>
                </c:pt>
                <c:pt idx="3">
                  <c:v>5.1724137931034482E-2</c:v>
                </c:pt>
                <c:pt idx="4">
                  <c:v>1.5945330296127564E-2</c:v>
                </c:pt>
                <c:pt idx="5">
                  <c:v>5.1094890510948905E-2</c:v>
                </c:pt>
                <c:pt idx="6">
                  <c:v>0.16326530612244897</c:v>
                </c:pt>
                <c:pt idx="7">
                  <c:v>0.17582417582417584</c:v>
                </c:pt>
                <c:pt idx="8">
                  <c:v>0</c:v>
                </c:pt>
                <c:pt idx="9">
                  <c:v>0</c:v>
                </c:pt>
                <c:pt idx="10">
                  <c:v>1.935483870967742E-2</c:v>
                </c:pt>
                <c:pt idx="11">
                  <c:v>0.12056737588652482</c:v>
                </c:pt>
                <c:pt idx="12">
                  <c:v>4.7619047619047616E-2</c:v>
                </c:pt>
                <c:pt idx="13">
                  <c:v>0.32191780821917809</c:v>
                </c:pt>
                <c:pt idx="14">
                  <c:v>1.935483870967742E-2</c:v>
                </c:pt>
                <c:pt idx="15">
                  <c:v>0.05</c:v>
                </c:pt>
                <c:pt idx="16">
                  <c:v>1.2244897959183673E-2</c:v>
                </c:pt>
                <c:pt idx="17">
                  <c:v>2.2988505747126436E-2</c:v>
                </c:pt>
                <c:pt idx="18">
                  <c:v>2.7210884353741496E-2</c:v>
                </c:pt>
                <c:pt idx="19">
                  <c:v>3.9049235993208829E-2</c:v>
                </c:pt>
                <c:pt idx="20">
                  <c:v>1.6666666666666666E-2</c:v>
                </c:pt>
              </c:numCache>
            </c:numRef>
          </c:val>
          <c:extLst>
            <c:ext xmlns:c16="http://schemas.microsoft.com/office/drawing/2014/chart" uri="{C3380CC4-5D6E-409C-BE32-E72D297353CC}">
              <c16:uniqueId val="{00000028-2B85-4922-AABB-4FB2993BEB11}"/>
            </c:ext>
          </c:extLst>
        </c:ser>
        <c:dLbls>
          <c:showLegendKey val="0"/>
          <c:showVal val="0"/>
          <c:showCatName val="0"/>
          <c:showSerName val="0"/>
          <c:showPercent val="0"/>
          <c:showBubbleSize val="0"/>
        </c:dLbls>
        <c:gapWidth val="219"/>
        <c:overlap val="100"/>
        <c:axId val="1763316320"/>
        <c:axId val="1763198208"/>
      </c:barChart>
      <c:lineChart>
        <c:grouping val="standard"/>
        <c:varyColors val="0"/>
        <c:ser>
          <c:idx val="0"/>
          <c:order val="0"/>
          <c:tx>
            <c:strRef>
              <c:f>'[Pareto Working Doc.xlsx]Sheet4'!$E$3</c:f>
              <c:strCache>
                <c:ptCount val="1"/>
                <c:pt idx="0">
                  <c:v>Total Audit Qty</c:v>
                </c:pt>
              </c:strCache>
            </c:strRef>
          </c:tx>
          <c:spPr>
            <a:ln w="28575" cap="rnd">
              <a:solidFill>
                <a:schemeClr val="accent1"/>
              </a:solidFill>
              <a:round/>
            </a:ln>
            <a:effectLst/>
          </c:spPr>
          <c:marker>
            <c:symbol val="none"/>
          </c:marker>
          <c:cat>
            <c:multiLvlStrRef>
              <c:f>'[Pareto Working Doc.xlsx]Sheet4'!$B$4:$D$24</c:f>
              <c:multiLvlStrCache>
                <c:ptCount val="21"/>
                <c:lvl>
                  <c:pt idx="0">
                    <c:v>A1</c:v>
                  </c:pt>
                  <c:pt idx="1">
                    <c:v>A1</c:v>
                  </c:pt>
                  <c:pt idx="2">
                    <c:v>A2</c:v>
                  </c:pt>
                  <c:pt idx="3">
                    <c:v>LG</c:v>
                  </c:pt>
                  <c:pt idx="4">
                    <c:v>LG</c:v>
                  </c:pt>
                  <c:pt idx="5">
                    <c:v>A1</c:v>
                  </c:pt>
                  <c:pt idx="6">
                    <c:v>A1</c:v>
                  </c:pt>
                  <c:pt idx="7">
                    <c:v>A2</c:v>
                  </c:pt>
                  <c:pt idx="8">
                    <c:v>LG</c:v>
                  </c:pt>
                  <c:pt idx="9">
                    <c:v>LG rebuild</c:v>
                  </c:pt>
                  <c:pt idx="10">
                    <c:v>LG rebuild</c:v>
                  </c:pt>
                  <c:pt idx="11">
                    <c:v>A1</c:v>
                  </c:pt>
                  <c:pt idx="12">
                    <c:v>A1</c:v>
                  </c:pt>
                  <c:pt idx="13">
                    <c:v>A2</c:v>
                  </c:pt>
                  <c:pt idx="14">
                    <c:v>LG rebuild</c:v>
                  </c:pt>
                  <c:pt idx="15">
                    <c:v>LG rebuild</c:v>
                  </c:pt>
                  <c:pt idx="16">
                    <c:v>A1</c:v>
                  </c:pt>
                  <c:pt idx="17">
                    <c:v>A2</c:v>
                  </c:pt>
                  <c:pt idx="18">
                    <c:v>LG </c:v>
                  </c:pt>
                  <c:pt idx="19">
                    <c:v>A1</c:v>
                  </c:pt>
                  <c:pt idx="20">
                    <c:v>LG</c:v>
                  </c:pt>
                </c:lvl>
                <c:lvl>
                  <c:pt idx="0">
                    <c:v>267596</c:v>
                  </c:pt>
                  <c:pt idx="1">
                    <c:v>267597</c:v>
                  </c:pt>
                  <c:pt idx="2">
                    <c:v>267598</c:v>
                  </c:pt>
                  <c:pt idx="3">
                    <c:v>267600</c:v>
                  </c:pt>
                  <c:pt idx="4">
                    <c:v>268026</c:v>
                  </c:pt>
                  <c:pt idx="5">
                    <c:v>268174</c:v>
                  </c:pt>
                  <c:pt idx="6">
                    <c:v>268176</c:v>
                  </c:pt>
                  <c:pt idx="7">
                    <c:v>268177</c:v>
                  </c:pt>
                  <c:pt idx="8">
                    <c:v>268178</c:v>
                  </c:pt>
                  <c:pt idx="9">
                    <c:v>268178</c:v>
                  </c:pt>
                  <c:pt idx="10">
                    <c:v>268179</c:v>
                  </c:pt>
                  <c:pt idx="11">
                    <c:v>268482</c:v>
                  </c:pt>
                  <c:pt idx="12">
                    <c:v>268483</c:v>
                  </c:pt>
                  <c:pt idx="13">
                    <c:v>268484</c:v>
                  </c:pt>
                  <c:pt idx="14">
                    <c:v>268485</c:v>
                  </c:pt>
                  <c:pt idx="15">
                    <c:v>269276</c:v>
                  </c:pt>
                  <c:pt idx="16">
                    <c:v>269572</c:v>
                  </c:pt>
                  <c:pt idx="17">
                    <c:v>269573</c:v>
                  </c:pt>
                  <c:pt idx="18">
                    <c:v>269574</c:v>
                  </c:pt>
                  <c:pt idx="19">
                    <c:v>269575</c:v>
                  </c:pt>
                  <c:pt idx="20">
                    <c:v>269576</c:v>
                  </c:pt>
                </c:lvl>
                <c:lvl>
                  <c:pt idx="0">
                    <c:v>QB1</c:v>
                  </c:pt>
                  <c:pt idx="5">
                    <c:v>QB2</c:v>
                  </c:pt>
                  <c:pt idx="11">
                    <c:v>QB3</c:v>
                  </c:pt>
                  <c:pt idx="16">
                    <c:v>BR1</c:v>
                  </c:pt>
                </c:lvl>
              </c:multiLvlStrCache>
            </c:multiLvlStrRef>
          </c:cat>
          <c:val>
            <c:numRef>
              <c:f>'[Pareto Working Doc.xlsx]Sheet4'!$E$4:$E$24</c:f>
              <c:numCache>
                <c:formatCode>General</c:formatCode>
                <c:ptCount val="21"/>
                <c:pt idx="0">
                  <c:v>133</c:v>
                </c:pt>
                <c:pt idx="1">
                  <c:v>124</c:v>
                </c:pt>
                <c:pt idx="2">
                  <c:v>80</c:v>
                </c:pt>
                <c:pt idx="3">
                  <c:v>116</c:v>
                </c:pt>
                <c:pt idx="4">
                  <c:v>439</c:v>
                </c:pt>
                <c:pt idx="5">
                  <c:v>137</c:v>
                </c:pt>
                <c:pt idx="6">
                  <c:v>147</c:v>
                </c:pt>
                <c:pt idx="7">
                  <c:v>91</c:v>
                </c:pt>
                <c:pt idx="8">
                  <c:v>157</c:v>
                </c:pt>
                <c:pt idx="9">
                  <c:v>155</c:v>
                </c:pt>
                <c:pt idx="10">
                  <c:v>155</c:v>
                </c:pt>
                <c:pt idx="11">
                  <c:v>141</c:v>
                </c:pt>
                <c:pt idx="12">
                  <c:v>147</c:v>
                </c:pt>
                <c:pt idx="13">
                  <c:v>146</c:v>
                </c:pt>
                <c:pt idx="14">
                  <c:v>155</c:v>
                </c:pt>
                <c:pt idx="15">
                  <c:v>160</c:v>
                </c:pt>
                <c:pt idx="16">
                  <c:v>245</c:v>
                </c:pt>
                <c:pt idx="17">
                  <c:v>435</c:v>
                </c:pt>
                <c:pt idx="18">
                  <c:v>588</c:v>
                </c:pt>
                <c:pt idx="19">
                  <c:v>589</c:v>
                </c:pt>
                <c:pt idx="20">
                  <c:v>660</c:v>
                </c:pt>
              </c:numCache>
            </c:numRef>
          </c:val>
          <c:smooth val="0"/>
          <c:extLst>
            <c:ext xmlns:c16="http://schemas.microsoft.com/office/drawing/2014/chart" uri="{C3380CC4-5D6E-409C-BE32-E72D297353CC}">
              <c16:uniqueId val="{00000029-2B85-4922-AABB-4FB2993BEB11}"/>
            </c:ext>
          </c:extLst>
        </c:ser>
        <c:dLbls>
          <c:showLegendKey val="0"/>
          <c:showVal val="0"/>
          <c:showCatName val="0"/>
          <c:showSerName val="0"/>
          <c:showPercent val="0"/>
          <c:showBubbleSize val="0"/>
        </c:dLbls>
        <c:marker val="1"/>
        <c:smooth val="0"/>
        <c:axId val="1658567152"/>
        <c:axId val="1020932192"/>
      </c:lineChart>
      <c:catAx>
        <c:axId val="17633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198208"/>
        <c:crosses val="autoZero"/>
        <c:auto val="1"/>
        <c:lblAlgn val="ctr"/>
        <c:lblOffset val="100"/>
        <c:noMultiLvlLbl val="0"/>
      </c:catAx>
      <c:valAx>
        <c:axId val="176319820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16320"/>
        <c:crosses val="autoZero"/>
        <c:crossBetween val="between"/>
      </c:valAx>
      <c:valAx>
        <c:axId val="102093219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567152"/>
        <c:crosses val="max"/>
        <c:crossBetween val="between"/>
      </c:valAx>
      <c:catAx>
        <c:axId val="1658567152"/>
        <c:scaling>
          <c:orientation val="minMax"/>
        </c:scaling>
        <c:delete val="1"/>
        <c:axPos val="b"/>
        <c:numFmt formatCode="General" sourceLinked="1"/>
        <c:majorTickMark val="out"/>
        <c:minorTickMark val="none"/>
        <c:tickLblPos val="nextTo"/>
        <c:crossAx val="10209321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Zone 3 LPQ Audit</a:t>
            </a:r>
            <a:r>
              <a:rPr lang="en-US" baseline="0"/>
              <a:t> Breakdown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'[Pareto Working Doc.xlsx]Sheet4'!$F$99</c:f>
              <c:strCache>
                <c:ptCount val="1"/>
                <c:pt idx="0">
                  <c:v>Catastrophic</c:v>
                </c:pt>
              </c:strCache>
            </c:strRef>
          </c:tx>
          <c:spPr>
            <a:solidFill>
              <a:srgbClr val="FF0000"/>
            </a:solidFill>
            <a:ln>
              <a:noFill/>
            </a:ln>
            <a:effectLst/>
          </c:spPr>
          <c:invertIfNegative val="0"/>
          <c:dLbls>
            <c:dLbl>
              <c:idx val="2"/>
              <c:layout>
                <c:manualLayout>
                  <c:x val="1.4984755665889504E-3"/>
                  <c:y val="-2.57834384042284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50-4473-9EEB-67FB44CE6D84}"/>
                </c:ext>
              </c:extLst>
            </c:dLbl>
            <c:dLbl>
              <c:idx val="16"/>
              <c:layout>
                <c:manualLayout>
                  <c:x val="3.746188916472376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50-4473-9EEB-67FB44CE6D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Doc.xlsx]Sheet4'!$B$129:$D$147</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 </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Doc.xlsx]Sheet4'!$F$129:$F$147</c:f>
              <c:numCache>
                <c:formatCode>0.00%</c:formatCode>
                <c:ptCount val="19"/>
                <c:pt idx="0">
                  <c:v>0</c:v>
                </c:pt>
                <c:pt idx="1">
                  <c:v>0</c:v>
                </c:pt>
                <c:pt idx="2">
                  <c:v>2.5000000000000001E-2</c:v>
                </c:pt>
                <c:pt idx="3">
                  <c:v>0</c:v>
                </c:pt>
                <c:pt idx="4">
                  <c:v>0</c:v>
                </c:pt>
                <c:pt idx="5">
                  <c:v>0</c:v>
                </c:pt>
                <c:pt idx="6">
                  <c:v>0</c:v>
                </c:pt>
                <c:pt idx="7">
                  <c:v>0</c:v>
                </c:pt>
                <c:pt idx="8">
                  <c:v>0</c:v>
                </c:pt>
                <c:pt idx="9">
                  <c:v>0</c:v>
                </c:pt>
                <c:pt idx="10">
                  <c:v>0</c:v>
                </c:pt>
                <c:pt idx="11">
                  <c:v>0</c:v>
                </c:pt>
                <c:pt idx="12">
                  <c:v>0</c:v>
                </c:pt>
                <c:pt idx="13">
                  <c:v>0</c:v>
                </c:pt>
                <c:pt idx="14">
                  <c:v>0</c:v>
                </c:pt>
                <c:pt idx="15">
                  <c:v>0</c:v>
                </c:pt>
                <c:pt idx="16">
                  <c:v>6.3E-3</c:v>
                </c:pt>
                <c:pt idx="17">
                  <c:v>0</c:v>
                </c:pt>
              </c:numCache>
            </c:numRef>
          </c:val>
          <c:extLst>
            <c:ext xmlns:c16="http://schemas.microsoft.com/office/drawing/2014/chart" uri="{C3380CC4-5D6E-409C-BE32-E72D297353CC}">
              <c16:uniqueId val="{00000002-4550-4473-9EEB-67FB44CE6D84}"/>
            </c:ext>
          </c:extLst>
        </c:ser>
        <c:ser>
          <c:idx val="2"/>
          <c:order val="2"/>
          <c:tx>
            <c:strRef>
              <c:f>'[Pareto Working Doc.xlsx]Sheet4'!$G$99</c:f>
              <c:strCache>
                <c:ptCount val="1"/>
                <c:pt idx="0">
                  <c:v>Functional</c:v>
                </c:pt>
              </c:strCache>
            </c:strRef>
          </c:tx>
          <c:spPr>
            <a:solidFill>
              <a:srgbClr val="FFC000"/>
            </a:solidFill>
            <a:ln>
              <a:noFill/>
            </a:ln>
            <a:effectLst/>
          </c:spPr>
          <c:invertIfNegative val="0"/>
          <c:dLbls>
            <c:dLbl>
              <c:idx val="1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550-4473-9EEB-67FB44CE6D84}"/>
                </c:ext>
              </c:extLst>
            </c:dLbl>
            <c:dLbl>
              <c:idx val="16"/>
              <c:layout>
                <c:manualLayout>
                  <c:x val="0"/>
                  <c:y val="-3.22292980052856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550-4473-9EEB-67FB44CE6D8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'[Pareto Working Doc.xlsx]Sheet4'!$B$129:$D$147</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 </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Doc.xlsx]Sheet4'!$G$129:$G$147</c:f>
              <c:numCache>
                <c:formatCode>0.00%</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1.0752688172043012E-2</c:v>
                </c:pt>
                <c:pt idx="16">
                  <c:v>6.2500000000000003E-3</c:v>
                </c:pt>
                <c:pt idx="17">
                  <c:v>0</c:v>
                </c:pt>
              </c:numCache>
            </c:numRef>
          </c:val>
          <c:extLst>
            <c:ext xmlns:c16="http://schemas.microsoft.com/office/drawing/2014/chart" uri="{C3380CC4-5D6E-409C-BE32-E72D297353CC}">
              <c16:uniqueId val="{00000005-4550-4473-9EEB-67FB44CE6D84}"/>
            </c:ext>
          </c:extLst>
        </c:ser>
        <c:ser>
          <c:idx val="3"/>
          <c:order val="3"/>
          <c:tx>
            <c:strRef>
              <c:f>'[Pareto Working Doc.xlsx]Sheet4'!$H$99</c:f>
              <c:strCache>
                <c:ptCount val="1"/>
                <c:pt idx="0">
                  <c:v>Risk</c:v>
                </c:pt>
              </c:strCache>
            </c:strRef>
          </c:tx>
          <c:spPr>
            <a:solidFill>
              <a:srgbClr val="FFFF00"/>
            </a:solidFill>
            <a:ln>
              <a:noFill/>
            </a:ln>
            <a:effectLst/>
          </c:spPr>
          <c:invertIfNegative val="0"/>
          <c:cat>
            <c:multiLvlStrRef>
              <c:f>'[Pareto Working Doc.xlsx]Sheet4'!$B$129:$D$147</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 </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Doc.xlsx]Sheet4'!$H$129:$H$147</c:f>
              <c:numCache>
                <c:formatCode>0.00%</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6-4550-4473-9EEB-67FB44CE6D84}"/>
            </c:ext>
          </c:extLst>
        </c:ser>
        <c:dLbls>
          <c:showLegendKey val="0"/>
          <c:showVal val="0"/>
          <c:showCatName val="0"/>
          <c:showSerName val="0"/>
          <c:showPercent val="0"/>
          <c:showBubbleSize val="0"/>
        </c:dLbls>
        <c:gapWidth val="219"/>
        <c:overlap val="100"/>
        <c:axId val="1763316320"/>
        <c:axId val="1763198208"/>
      </c:barChart>
      <c:lineChart>
        <c:grouping val="standard"/>
        <c:varyColors val="0"/>
        <c:ser>
          <c:idx val="0"/>
          <c:order val="0"/>
          <c:tx>
            <c:strRef>
              <c:f>'[Pareto Working Doc.xlsx]Sheet4'!$E$99</c:f>
              <c:strCache>
                <c:ptCount val="1"/>
                <c:pt idx="0">
                  <c:v>Total CPM4 Audit Qty</c:v>
                </c:pt>
              </c:strCache>
            </c:strRef>
          </c:tx>
          <c:spPr>
            <a:ln w="28575" cap="rnd">
              <a:solidFill>
                <a:schemeClr val="accent1"/>
              </a:solidFill>
              <a:round/>
            </a:ln>
            <a:effectLst/>
          </c:spPr>
          <c:marker>
            <c:symbol val="none"/>
          </c:marker>
          <c:cat>
            <c:multiLvlStrRef>
              <c:f>'[Pareto Working Doc.xlsx]Sheet4'!$B$129:$D$147</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 </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Doc.xlsx]Sheet4'!$E$129:$E$147</c:f>
              <c:numCache>
                <c:formatCode>General</c:formatCode>
                <c:ptCount val="19"/>
                <c:pt idx="0">
                  <c:v>40</c:v>
                </c:pt>
                <c:pt idx="1">
                  <c:v>40</c:v>
                </c:pt>
                <c:pt idx="2">
                  <c:v>40</c:v>
                </c:pt>
                <c:pt idx="3">
                  <c:v>40</c:v>
                </c:pt>
                <c:pt idx="4">
                  <c:v>40</c:v>
                </c:pt>
                <c:pt idx="5">
                  <c:v>40</c:v>
                </c:pt>
                <c:pt idx="6">
                  <c:v>40</c:v>
                </c:pt>
                <c:pt idx="7">
                  <c:v>40</c:v>
                </c:pt>
                <c:pt idx="8">
                  <c:v>40</c:v>
                </c:pt>
                <c:pt idx="9">
                  <c:v>40</c:v>
                </c:pt>
                <c:pt idx="10">
                  <c:v>40</c:v>
                </c:pt>
                <c:pt idx="11">
                  <c:v>40</c:v>
                </c:pt>
                <c:pt idx="12">
                  <c:v>40</c:v>
                </c:pt>
                <c:pt idx="13">
                  <c:v>40</c:v>
                </c:pt>
                <c:pt idx="14">
                  <c:v>40</c:v>
                </c:pt>
                <c:pt idx="15">
                  <c:v>93</c:v>
                </c:pt>
                <c:pt idx="16">
                  <c:v>160</c:v>
                </c:pt>
                <c:pt idx="17">
                  <c:v>200</c:v>
                </c:pt>
              </c:numCache>
            </c:numRef>
          </c:val>
          <c:smooth val="0"/>
          <c:extLst>
            <c:ext xmlns:c16="http://schemas.microsoft.com/office/drawing/2014/chart" uri="{C3380CC4-5D6E-409C-BE32-E72D297353CC}">
              <c16:uniqueId val="{00000007-4550-4473-9EEB-67FB44CE6D84}"/>
            </c:ext>
          </c:extLst>
        </c:ser>
        <c:dLbls>
          <c:showLegendKey val="0"/>
          <c:showVal val="0"/>
          <c:showCatName val="0"/>
          <c:showSerName val="0"/>
          <c:showPercent val="0"/>
          <c:showBubbleSize val="0"/>
        </c:dLbls>
        <c:marker val="1"/>
        <c:smooth val="0"/>
        <c:axId val="1658567152"/>
        <c:axId val="1020932192"/>
      </c:lineChart>
      <c:catAx>
        <c:axId val="17633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198208"/>
        <c:crosses val="autoZero"/>
        <c:auto val="1"/>
        <c:lblAlgn val="ctr"/>
        <c:lblOffset val="100"/>
        <c:noMultiLvlLbl val="0"/>
      </c:catAx>
      <c:valAx>
        <c:axId val="176319820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16320"/>
        <c:crosses val="autoZero"/>
        <c:crossBetween val="between"/>
      </c:valAx>
      <c:valAx>
        <c:axId val="1020932192"/>
        <c:scaling>
          <c:orientation val="minMax"/>
          <c:max val="2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567152"/>
        <c:crosses val="max"/>
        <c:crossBetween val="between"/>
      </c:valAx>
      <c:catAx>
        <c:axId val="1658567152"/>
        <c:scaling>
          <c:orientation val="minMax"/>
        </c:scaling>
        <c:delete val="1"/>
        <c:axPos val="b"/>
        <c:numFmt formatCode="General" sourceLinked="1"/>
        <c:majorTickMark val="out"/>
        <c:minorTickMark val="none"/>
        <c:tickLblPos val="nextTo"/>
        <c:crossAx val="10209321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Zone 4 CPM Audit</a:t>
            </a:r>
            <a:r>
              <a:rPr lang="en-US" baseline="0"/>
              <a:t> Breakdown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'[Pareto Working Doc.xlsx]Sheet4'!$F$99</c:f>
              <c:strCache>
                <c:ptCount val="1"/>
                <c:pt idx="0">
                  <c:v>Catastrophic</c:v>
                </c:pt>
              </c:strCache>
            </c:strRef>
          </c:tx>
          <c:spPr>
            <a:solidFill>
              <a:srgbClr val="FF0000"/>
            </a:solidFill>
            <a:ln>
              <a:noFill/>
            </a:ln>
            <a:effectLst/>
          </c:spPr>
          <c:invertIfNegative val="0"/>
          <c:cat>
            <c:multiLvlStrRef>
              <c:f>'[Pareto Working Doc.xlsx]Sheet4'!$B$100:$D$118</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Doc.xlsx]Sheet4'!$F$100:$F$118</c:f>
              <c:numCache>
                <c:formatCode>0.00%</c:formatCode>
                <c:ptCount val="19"/>
                <c:pt idx="0">
                  <c:v>0</c:v>
                </c:pt>
                <c:pt idx="1">
                  <c:v>0</c:v>
                </c:pt>
                <c:pt idx="2">
                  <c:v>1.0416666666666666E-2</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0-BBC0-494E-924D-91A3031132F8}"/>
            </c:ext>
          </c:extLst>
        </c:ser>
        <c:ser>
          <c:idx val="2"/>
          <c:order val="2"/>
          <c:tx>
            <c:strRef>
              <c:f>'[Pareto Working Doc.xlsx]Sheet4'!$G$99</c:f>
              <c:strCache>
                <c:ptCount val="1"/>
                <c:pt idx="0">
                  <c:v>Functional</c:v>
                </c:pt>
              </c:strCache>
            </c:strRef>
          </c:tx>
          <c:spPr>
            <a:solidFill>
              <a:srgbClr val="FFC000"/>
            </a:solidFill>
            <a:ln>
              <a:noFill/>
            </a:ln>
            <a:effectLst/>
          </c:spPr>
          <c:invertIfNegative val="0"/>
          <c:cat>
            <c:multiLvlStrRef>
              <c:f>'[Pareto Working Doc.xlsx]Sheet4'!$B$100:$D$118</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Doc.xlsx]Sheet4'!$G$100:$G$118</c:f>
              <c:numCache>
                <c:formatCode>0.00%</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1-BBC0-494E-924D-91A3031132F8}"/>
            </c:ext>
          </c:extLst>
        </c:ser>
        <c:ser>
          <c:idx val="3"/>
          <c:order val="3"/>
          <c:tx>
            <c:strRef>
              <c:f>'[Pareto Working Doc.xlsx]Sheet4'!$H$99</c:f>
              <c:strCache>
                <c:ptCount val="1"/>
                <c:pt idx="0">
                  <c:v>Risk</c:v>
                </c:pt>
              </c:strCache>
            </c:strRef>
          </c:tx>
          <c:spPr>
            <a:solidFill>
              <a:srgbClr val="FFFF00"/>
            </a:solidFill>
            <a:ln>
              <a:noFill/>
            </a:ln>
            <a:effectLst/>
          </c:spPr>
          <c:invertIfNegative val="0"/>
          <c:cat>
            <c:multiLvlStrRef>
              <c:f>'[Pareto Working Doc.xlsx]Sheet4'!$B$100:$D$118</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Doc.xlsx]Sheet4'!$H$100:$H$118</c:f>
              <c:numCache>
                <c:formatCode>0.00%</c:formatCode>
                <c:ptCount val="1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numCache>
            </c:numRef>
          </c:val>
          <c:extLst>
            <c:ext xmlns:c16="http://schemas.microsoft.com/office/drawing/2014/chart" uri="{C3380CC4-5D6E-409C-BE32-E72D297353CC}">
              <c16:uniqueId val="{00000002-BBC0-494E-924D-91A3031132F8}"/>
            </c:ext>
          </c:extLst>
        </c:ser>
        <c:dLbls>
          <c:showLegendKey val="0"/>
          <c:showVal val="0"/>
          <c:showCatName val="0"/>
          <c:showSerName val="0"/>
          <c:showPercent val="0"/>
          <c:showBubbleSize val="0"/>
        </c:dLbls>
        <c:gapWidth val="219"/>
        <c:overlap val="100"/>
        <c:axId val="1763316320"/>
        <c:axId val="1763198208"/>
      </c:barChart>
      <c:lineChart>
        <c:grouping val="standard"/>
        <c:varyColors val="0"/>
        <c:ser>
          <c:idx val="0"/>
          <c:order val="0"/>
          <c:tx>
            <c:strRef>
              <c:f>'[Pareto Working Doc.xlsx]Sheet4'!$E$99</c:f>
              <c:strCache>
                <c:ptCount val="1"/>
                <c:pt idx="0">
                  <c:v>Total CPM4 Audit Qty</c:v>
                </c:pt>
              </c:strCache>
            </c:strRef>
          </c:tx>
          <c:spPr>
            <a:ln w="28575" cap="rnd">
              <a:solidFill>
                <a:schemeClr val="accent1"/>
              </a:solidFill>
              <a:round/>
            </a:ln>
            <a:effectLst/>
          </c:spPr>
          <c:marker>
            <c:symbol val="none"/>
          </c:marker>
          <c:cat>
            <c:multiLvlStrRef>
              <c:f>'[Pareto Working Doc.xlsx]Sheet4'!$B$100:$D$118</c:f>
              <c:multiLvlStrCache>
                <c:ptCount val="19"/>
                <c:lvl>
                  <c:pt idx="0">
                    <c:v>A1</c:v>
                  </c:pt>
                  <c:pt idx="1">
                    <c:v>A1</c:v>
                  </c:pt>
                  <c:pt idx="2">
                    <c:v>A2</c:v>
                  </c:pt>
                  <c:pt idx="3">
                    <c:v>LG</c:v>
                  </c:pt>
                  <c:pt idx="4">
                    <c:v>LG</c:v>
                  </c:pt>
                  <c:pt idx="5">
                    <c:v>A1</c:v>
                  </c:pt>
                  <c:pt idx="6">
                    <c:v>A1</c:v>
                  </c:pt>
                  <c:pt idx="7">
                    <c:v>A2</c:v>
                  </c:pt>
                  <c:pt idx="8">
                    <c:v>LG</c:v>
                  </c:pt>
                  <c:pt idx="9">
                    <c:v>LG</c:v>
                  </c:pt>
                  <c:pt idx="10">
                    <c:v>A1</c:v>
                  </c:pt>
                  <c:pt idx="11">
                    <c:v>A1</c:v>
                  </c:pt>
                  <c:pt idx="12">
                    <c:v>A2</c:v>
                  </c:pt>
                  <c:pt idx="13">
                    <c:v>LG</c:v>
                  </c:pt>
                  <c:pt idx="14">
                    <c:v>LG rebuild</c:v>
                  </c:pt>
                  <c:pt idx="15">
                    <c:v>A1</c:v>
                  </c:pt>
                  <c:pt idx="16">
                    <c:v>A2</c:v>
                  </c:pt>
                  <c:pt idx="17">
                    <c:v>LG</c:v>
                  </c:pt>
                  <c:pt idx="18">
                    <c:v>A1</c:v>
                  </c:pt>
                </c:lvl>
                <c:lvl>
                  <c:pt idx="0">
                    <c:v>267596</c:v>
                  </c:pt>
                  <c:pt idx="1">
                    <c:v>267597</c:v>
                  </c:pt>
                  <c:pt idx="2">
                    <c:v>267598</c:v>
                  </c:pt>
                  <c:pt idx="3">
                    <c:v>267600</c:v>
                  </c:pt>
                  <c:pt idx="4">
                    <c:v>268026</c:v>
                  </c:pt>
                  <c:pt idx="5">
                    <c:v>268174</c:v>
                  </c:pt>
                  <c:pt idx="6">
                    <c:v>268176</c:v>
                  </c:pt>
                  <c:pt idx="7">
                    <c:v>268177</c:v>
                  </c:pt>
                  <c:pt idx="8">
                    <c:v>268178</c:v>
                  </c:pt>
                  <c:pt idx="9">
                    <c:v>268179</c:v>
                  </c:pt>
                  <c:pt idx="10">
                    <c:v>268482</c:v>
                  </c:pt>
                  <c:pt idx="11">
                    <c:v>268483</c:v>
                  </c:pt>
                  <c:pt idx="12">
                    <c:v>268484</c:v>
                  </c:pt>
                  <c:pt idx="13">
                    <c:v>268485</c:v>
                  </c:pt>
                  <c:pt idx="14">
                    <c:v>269276</c:v>
                  </c:pt>
                  <c:pt idx="15">
                    <c:v>269572</c:v>
                  </c:pt>
                  <c:pt idx="16">
                    <c:v>269573</c:v>
                  </c:pt>
                  <c:pt idx="17">
                    <c:v>269574</c:v>
                  </c:pt>
                  <c:pt idx="18">
                    <c:v>269575</c:v>
                  </c:pt>
                </c:lvl>
                <c:lvl>
                  <c:pt idx="0">
                    <c:v>QB1</c:v>
                  </c:pt>
                  <c:pt idx="5">
                    <c:v>QB2</c:v>
                  </c:pt>
                  <c:pt idx="10">
                    <c:v>QB3</c:v>
                  </c:pt>
                  <c:pt idx="15">
                    <c:v>BR1</c:v>
                  </c:pt>
                </c:lvl>
              </c:multiLvlStrCache>
            </c:multiLvlStrRef>
          </c:cat>
          <c:val>
            <c:numRef>
              <c:f>'[Pareto Working Doc.xlsx]Sheet4'!$E$100:$E$118</c:f>
              <c:numCache>
                <c:formatCode>General</c:formatCode>
                <c:ptCount val="19"/>
                <c:pt idx="0">
                  <c:v>34</c:v>
                </c:pt>
                <c:pt idx="1">
                  <c:v>26</c:v>
                </c:pt>
                <c:pt idx="2">
                  <c:v>24</c:v>
                </c:pt>
                <c:pt idx="3">
                  <c:v>31</c:v>
                </c:pt>
                <c:pt idx="4">
                  <c:v>38</c:v>
                </c:pt>
                <c:pt idx="5">
                  <c:v>24</c:v>
                </c:pt>
                <c:pt idx="6">
                  <c:v>23</c:v>
                </c:pt>
                <c:pt idx="7">
                  <c:v>16</c:v>
                </c:pt>
                <c:pt idx="8">
                  <c:v>30</c:v>
                </c:pt>
                <c:pt idx="9">
                  <c:v>34</c:v>
                </c:pt>
                <c:pt idx="10">
                  <c:v>25</c:v>
                </c:pt>
                <c:pt idx="11">
                  <c:v>25</c:v>
                </c:pt>
                <c:pt idx="12">
                  <c:v>16</c:v>
                </c:pt>
                <c:pt idx="13">
                  <c:v>28</c:v>
                </c:pt>
                <c:pt idx="14">
                  <c:v>32</c:v>
                </c:pt>
                <c:pt idx="15">
                  <c:v>98</c:v>
                </c:pt>
                <c:pt idx="16">
                  <c:v>152</c:v>
                </c:pt>
                <c:pt idx="17">
                  <c:v>185</c:v>
                </c:pt>
                <c:pt idx="18">
                  <c:v>155</c:v>
                </c:pt>
              </c:numCache>
            </c:numRef>
          </c:val>
          <c:smooth val="0"/>
          <c:extLst>
            <c:ext xmlns:c16="http://schemas.microsoft.com/office/drawing/2014/chart" uri="{C3380CC4-5D6E-409C-BE32-E72D297353CC}">
              <c16:uniqueId val="{00000003-BBC0-494E-924D-91A3031132F8}"/>
            </c:ext>
          </c:extLst>
        </c:ser>
        <c:dLbls>
          <c:showLegendKey val="0"/>
          <c:showVal val="0"/>
          <c:showCatName val="0"/>
          <c:showSerName val="0"/>
          <c:showPercent val="0"/>
          <c:showBubbleSize val="0"/>
        </c:dLbls>
        <c:marker val="1"/>
        <c:smooth val="0"/>
        <c:axId val="1658567152"/>
        <c:axId val="1020932192"/>
      </c:lineChart>
      <c:catAx>
        <c:axId val="176331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198208"/>
        <c:crosses val="autoZero"/>
        <c:auto val="1"/>
        <c:lblAlgn val="ctr"/>
        <c:lblOffset val="100"/>
        <c:noMultiLvlLbl val="0"/>
      </c:catAx>
      <c:valAx>
        <c:axId val="1763198208"/>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63316320"/>
        <c:crosses val="autoZero"/>
        <c:crossBetween val="between"/>
      </c:valAx>
      <c:valAx>
        <c:axId val="1020932192"/>
        <c:scaling>
          <c:orientation val="minMax"/>
          <c:max val="20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567152"/>
        <c:crosses val="max"/>
        <c:crossBetween val="between"/>
      </c:valAx>
      <c:catAx>
        <c:axId val="1658567152"/>
        <c:scaling>
          <c:orientation val="minMax"/>
        </c:scaling>
        <c:delete val="1"/>
        <c:axPos val="b"/>
        <c:numFmt formatCode="General" sourceLinked="1"/>
        <c:majorTickMark val="out"/>
        <c:minorTickMark val="none"/>
        <c:tickLblPos val="nextTo"/>
        <c:crossAx val="10209321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CC02A0-C947-4278-96D1-0DB9C063DF55}" type="datetimeFigureOut">
              <a:rPr lang="en-US" smtClean="0"/>
              <a:t>11/6/2023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33FAA7-9DA0-4163-8828-B20FAF1EB063}" type="slidenum">
              <a:rPr lang="en-US" smtClean="0"/>
              <a:t>‹#›</a:t>
            </a:fld>
            <a:endParaRPr lang="en-US"/>
          </a:p>
        </p:txBody>
      </p:sp>
    </p:spTree>
    <p:extLst>
      <p:ext uri="{BB962C8B-B14F-4D97-AF65-F5344CB8AC3E}">
        <p14:creationId xmlns:p14="http://schemas.microsoft.com/office/powerpoint/2010/main" val="2801062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wrap="none" lIns="0" tIns="0" rIns="0" bIns="0" rtlCol="0" anchor="ctr"/>
          <a:lstStyle>
            <a:lvl1pPr algn="l">
              <a:defRPr sz="1000"/>
            </a:lvl1pPr>
          </a:lstStyle>
          <a:p>
            <a:endParaRPr lang="en-US"/>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wrap="none" lIns="0" tIns="0" rIns="0" bIns="0" rtlCol="0" anchor="ctr"/>
          <a:lstStyle>
            <a:lvl1pPr algn="r">
              <a:defRPr sz="1000"/>
            </a:lvl1pPr>
          </a:lstStyle>
          <a:p>
            <a:fld id="{8547E1EE-0039-4797-B978-F453418260D1}" type="slidenum">
              <a:rPr lang="en-US" smtClean="0"/>
              <a:pPr/>
              <a:t>‹#›</a:t>
            </a:fld>
            <a:endParaRPr lang="en-US"/>
          </a:p>
        </p:txBody>
      </p:sp>
    </p:spTree>
    <p:extLst>
      <p:ext uri="{BB962C8B-B14F-4D97-AF65-F5344CB8AC3E}">
        <p14:creationId xmlns:p14="http://schemas.microsoft.com/office/powerpoint/2010/main" val="2736465104"/>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182880" indent="-137160" algn="l" defTabSz="914400" rtl="0" eaLnBrk="1" latinLnBrk="0" hangingPunct="1">
      <a:spcBef>
        <a:spcPts val="600"/>
      </a:spcBef>
      <a:buFont typeface="HP Simplified" panose="020B0604020204020204" pitchFamily="34" charset="0"/>
      <a:buChar char="•"/>
      <a:defRPr sz="1050" kern="1200">
        <a:solidFill>
          <a:schemeClr val="tx1"/>
        </a:solidFill>
        <a:latin typeface="+mn-lt"/>
        <a:ea typeface="+mn-ea"/>
        <a:cs typeface="+mn-cs"/>
      </a:defRPr>
    </a:lvl2pPr>
    <a:lvl3pPr marL="339725" indent="-104775" algn="l" defTabSz="914400" rtl="0" eaLnBrk="1" latinLnBrk="0" hangingPunct="1">
      <a:spcBef>
        <a:spcPts val="600"/>
      </a:spcBef>
      <a:buFont typeface="HP Simplified" panose="020B0604020204020204" pitchFamily="34" charset="0"/>
      <a:buChar char="–"/>
      <a:defRPr sz="1000" kern="1200">
        <a:solidFill>
          <a:schemeClr val="tx1"/>
        </a:solidFill>
        <a:latin typeface="+mn-lt"/>
        <a:ea typeface="+mn-ea"/>
        <a:cs typeface="+mn-cs"/>
      </a:defRPr>
    </a:lvl3pPr>
    <a:lvl4pPr marL="515938" indent="-117475" algn="l" defTabSz="914400" rtl="0" eaLnBrk="1" latinLnBrk="0" hangingPunct="1">
      <a:spcBef>
        <a:spcPts val="600"/>
      </a:spcBef>
      <a:buFont typeface="HP Simplified" panose="020B0604020204020204" pitchFamily="34" charset="0"/>
      <a:buChar char="•"/>
      <a:defRPr sz="900" kern="1200">
        <a:solidFill>
          <a:schemeClr val="tx1"/>
        </a:solidFill>
        <a:latin typeface="+mn-lt"/>
        <a:ea typeface="+mn-ea"/>
        <a:cs typeface="+mn-cs"/>
      </a:defRPr>
    </a:lvl4pPr>
    <a:lvl5pPr marL="633413" indent="-117475" algn="l" defTabSz="914400" rtl="0" eaLnBrk="1" latinLnBrk="0" hangingPunct="1">
      <a:spcBef>
        <a:spcPts val="600"/>
      </a:spcBef>
      <a:buFont typeface="HP Simplified" panose="020B0604020204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0927A-8063-49EC-B560-0DB27EE56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830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0" i="0" u="sng">
                <a:solidFill>
                  <a:srgbClr val="000000"/>
                </a:solidFill>
                <a:effectLst/>
                <a:latin typeface="Arial" panose="020B0604020202020204" pitchFamily="34" charset="0"/>
              </a:rPr>
              <a:t>Closure Criteria:</a:t>
            </a:r>
          </a:p>
          <a:p>
            <a:r>
              <a:rPr lang="en-US" b="0" i="0">
                <a:solidFill>
                  <a:srgbClr val="000000"/>
                </a:solidFill>
                <a:effectLst/>
                <a:latin typeface="Arial" panose="020B0604020202020204" pitchFamily="34" charset="0"/>
              </a:rPr>
              <a:t>M5 BRU LG Freeze Thaw Failures - Passing freeze thaw testing on both FXI and </a:t>
            </a:r>
            <a:r>
              <a:rPr lang="en-US" b="0" i="0" err="1">
                <a:solidFill>
                  <a:srgbClr val="000000"/>
                </a:solidFill>
                <a:effectLst/>
                <a:latin typeface="Arial" panose="020B0604020202020204" pitchFamily="34" charset="0"/>
              </a:rPr>
              <a:t>foamtec</a:t>
            </a:r>
            <a:r>
              <a:rPr lang="en-US" b="0" i="0">
                <a:solidFill>
                  <a:srgbClr val="000000"/>
                </a:solidFill>
                <a:effectLst/>
                <a:latin typeface="Arial" panose="020B0604020202020204" pitchFamily="34" charset="0"/>
              </a:rPr>
              <a:t> up to at least 3 cycles on at least 2 sequential build</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M5 Kahuna Not Sending Data to Gradebook - All printer banks on M5 upgraded with data to the database</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BED : Less than 0.3% lot fails for </a:t>
            </a:r>
            <a:r>
              <a:rPr lang="en-US" b="0" i="0" err="1">
                <a:solidFill>
                  <a:srgbClr val="000000"/>
                </a:solidFill>
                <a:effectLst/>
                <a:latin typeface="Arial" panose="020B0604020202020204" pitchFamily="34" charset="0"/>
              </a:rPr>
              <a:t>deprime</a:t>
            </a:r>
            <a:r>
              <a:rPr lang="en-US" b="0" i="0">
                <a:solidFill>
                  <a:srgbClr val="000000"/>
                </a:solidFill>
                <a:effectLst/>
                <a:latin typeface="Arial" panose="020B0604020202020204" pitchFamily="34" charset="0"/>
              </a:rPr>
              <a:t> at LPQ for BR1-BR3  and  Tolerance analysis supports variations within specs (Post WK0)</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X-ray : X-Ray analysis complete within two weeks, Maximum</a:t>
            </a:r>
            <a:endParaRPr lang="en-US"/>
          </a:p>
        </p:txBody>
      </p:sp>
      <p:sp>
        <p:nvSpPr>
          <p:cNvPr id="4" name="Slide Number Placeholder 3"/>
          <p:cNvSpPr>
            <a:spLocks noGrp="1"/>
          </p:cNvSpPr>
          <p:nvPr>
            <p:ph type="sldNum" sz="quarter" idx="5"/>
          </p:nvPr>
        </p:nvSpPr>
        <p:spPr/>
        <p:txBody>
          <a:bodyPr/>
          <a:lstStyle/>
          <a:p>
            <a:fld id="{198DEC73-62F9-4228-BCC7-D928496E4687}" type="slidenum">
              <a:rPr lang="en-US" smtClean="0"/>
              <a:t>14</a:t>
            </a:fld>
            <a:endParaRPr lang="en-US"/>
          </a:p>
        </p:txBody>
      </p:sp>
    </p:spTree>
    <p:extLst>
      <p:ext uri="{BB962C8B-B14F-4D97-AF65-F5344CB8AC3E}">
        <p14:creationId xmlns:p14="http://schemas.microsoft.com/office/powerpoint/2010/main" val="3408902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b="0" i="0" u="sng">
                <a:solidFill>
                  <a:srgbClr val="000000"/>
                </a:solidFill>
                <a:effectLst/>
                <a:latin typeface="Arial" panose="020B0604020202020204" pitchFamily="34" charset="0"/>
              </a:rPr>
              <a:t>Closure Criteria:</a:t>
            </a:r>
          </a:p>
          <a:p>
            <a:r>
              <a:rPr lang="en-US" b="0" i="0">
                <a:solidFill>
                  <a:srgbClr val="000000"/>
                </a:solidFill>
                <a:effectLst/>
                <a:latin typeface="Arial" panose="020B0604020202020204" pitchFamily="34" charset="0"/>
              </a:rPr>
              <a:t>M5 BRU LG Freeze Thaw Failures - Passing freeze thaw testing on both FXI and </a:t>
            </a:r>
            <a:r>
              <a:rPr lang="en-US" b="0" i="0" err="1">
                <a:solidFill>
                  <a:srgbClr val="000000"/>
                </a:solidFill>
                <a:effectLst/>
                <a:latin typeface="Arial" panose="020B0604020202020204" pitchFamily="34" charset="0"/>
              </a:rPr>
              <a:t>foamtec</a:t>
            </a:r>
            <a:r>
              <a:rPr lang="en-US" b="0" i="0">
                <a:solidFill>
                  <a:srgbClr val="000000"/>
                </a:solidFill>
                <a:effectLst/>
                <a:latin typeface="Arial" panose="020B0604020202020204" pitchFamily="34" charset="0"/>
              </a:rPr>
              <a:t> up to at least 3 cycles on at least 2 sequential build</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M5 Kahuna Not Sending Data to Gradebook - All printer banks on M5 upgraded with data to the database</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BED : Less than 0.3% lot fails for </a:t>
            </a:r>
            <a:r>
              <a:rPr lang="en-US" b="0" i="0" err="1">
                <a:solidFill>
                  <a:srgbClr val="000000"/>
                </a:solidFill>
                <a:effectLst/>
                <a:latin typeface="Arial" panose="020B0604020202020204" pitchFamily="34" charset="0"/>
              </a:rPr>
              <a:t>deprime</a:t>
            </a:r>
            <a:r>
              <a:rPr lang="en-US" b="0" i="0">
                <a:solidFill>
                  <a:srgbClr val="000000"/>
                </a:solidFill>
                <a:effectLst/>
                <a:latin typeface="Arial" panose="020B0604020202020204" pitchFamily="34" charset="0"/>
              </a:rPr>
              <a:t> at LPQ for BR1-BR3  and  Tolerance analysis supports variations within specs (Post WK0)</a:t>
            </a:r>
            <a:br>
              <a:rPr lang="en-US" b="0" i="0">
                <a:solidFill>
                  <a:srgbClr val="000000"/>
                </a:solidFill>
                <a:effectLst/>
                <a:latin typeface="Arial" panose="020B0604020202020204" pitchFamily="34" charset="0"/>
              </a:rPr>
            </a:br>
            <a:r>
              <a:rPr lang="en-US" b="0" i="0">
                <a:solidFill>
                  <a:srgbClr val="000000"/>
                </a:solidFill>
                <a:effectLst/>
                <a:latin typeface="Arial" panose="020B0604020202020204" pitchFamily="34" charset="0"/>
              </a:rPr>
              <a:t>X-ray : X-Ray analysis complete within two weeks, Maximum</a:t>
            </a:r>
            <a:endParaRPr lang="en-US"/>
          </a:p>
        </p:txBody>
      </p:sp>
      <p:sp>
        <p:nvSpPr>
          <p:cNvPr id="4" name="Slide Number Placeholder 3"/>
          <p:cNvSpPr>
            <a:spLocks noGrp="1"/>
          </p:cNvSpPr>
          <p:nvPr>
            <p:ph type="sldNum" sz="quarter" idx="5"/>
          </p:nvPr>
        </p:nvSpPr>
        <p:spPr/>
        <p:txBody>
          <a:bodyPr/>
          <a:lstStyle/>
          <a:p>
            <a:fld id="{198DEC73-62F9-4228-BCC7-D928496E4687}" type="slidenum">
              <a:rPr lang="en-US" smtClean="0"/>
              <a:t>15</a:t>
            </a:fld>
            <a:endParaRPr lang="en-US"/>
          </a:p>
        </p:txBody>
      </p:sp>
    </p:spTree>
    <p:extLst>
      <p:ext uri="{BB962C8B-B14F-4D97-AF65-F5344CB8AC3E}">
        <p14:creationId xmlns:p14="http://schemas.microsoft.com/office/powerpoint/2010/main" val="3178269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1A4DFA8D-F4A4-45CB-9FC5-39EA9CF42C3C}" type="slidenum">
              <a:rPr lang="en-GB" smtClean="0"/>
              <a:t>16</a:t>
            </a:fld>
            <a:endParaRPr lang="en-GB"/>
          </a:p>
        </p:txBody>
      </p:sp>
    </p:spTree>
    <p:extLst>
      <p:ext uri="{BB962C8B-B14F-4D97-AF65-F5344CB8AC3E}">
        <p14:creationId xmlns:p14="http://schemas.microsoft.com/office/powerpoint/2010/main" val="274731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0927A-8063-49EC-B560-0DB27EE560FF}" type="slidenum">
              <a:rPr lang="en-US" smtClean="0"/>
              <a:t>17</a:t>
            </a:fld>
            <a:endParaRPr lang="en-US"/>
          </a:p>
        </p:txBody>
      </p:sp>
    </p:spTree>
    <p:extLst>
      <p:ext uri="{BB962C8B-B14F-4D97-AF65-F5344CB8AC3E}">
        <p14:creationId xmlns:p14="http://schemas.microsoft.com/office/powerpoint/2010/main" val="192796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47E1EE-0039-4797-B978-F453418260D1}" type="slidenum">
              <a:rPr lang="en-US" smtClean="0"/>
              <a:pPr/>
              <a:t>2</a:t>
            </a:fld>
            <a:endParaRPr lang="en-US"/>
          </a:p>
        </p:txBody>
      </p:sp>
    </p:spTree>
    <p:extLst>
      <p:ext uri="{BB962C8B-B14F-4D97-AF65-F5344CB8AC3E}">
        <p14:creationId xmlns:p14="http://schemas.microsoft.com/office/powerpoint/2010/main" val="2584827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8547E1EE-0039-4797-B978-F453418260D1}" type="slidenum">
              <a:rPr lang="en-US" smtClean="0"/>
              <a:pPr/>
              <a:t>6</a:t>
            </a:fld>
            <a:endParaRPr lang="en-US"/>
          </a:p>
        </p:txBody>
      </p:sp>
    </p:spTree>
    <p:extLst>
      <p:ext uri="{BB962C8B-B14F-4D97-AF65-F5344CB8AC3E}">
        <p14:creationId xmlns:p14="http://schemas.microsoft.com/office/powerpoint/2010/main" val="255394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477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3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Solution for Dog ear damage (done) – Lowered cylinder pressure (to trigger overload during pen misalignment in AB fixture)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225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90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a:t>Solution for Dog ear damage (done) – Lowered cylinder pressure (to trigger overload during pen misalignment in AB fixture)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63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A5A8ED-20DF-4D8A-B8D3-E67D9E611C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9055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18" y="2653320"/>
            <a:ext cx="11609856" cy="396172"/>
          </a:xfrm>
          <a:ln>
            <a:noFill/>
          </a:ln>
        </p:spPr>
        <p:txBody>
          <a:bodyPr>
            <a:noAutofit/>
          </a:bodyPr>
          <a:lstStyle>
            <a:lvl1pPr marL="0" indent="0">
              <a:buNone/>
              <a:defRPr sz="2799">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17" y="113155"/>
            <a:ext cx="11609856" cy="2607601"/>
          </a:xfrm>
          <a:ln>
            <a:noFill/>
          </a:ln>
        </p:spPr>
        <p:txBody>
          <a:bodyPr anchor="t" anchorCtr="0"/>
          <a:lstStyle>
            <a:lvl1pPr marL="0" indent="0">
              <a:lnSpc>
                <a:spcPct val="95000"/>
              </a:lnSpc>
              <a:buNone/>
              <a:defRPr sz="7998">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17" y="3121633"/>
            <a:ext cx="11609856" cy="1265237"/>
          </a:xfrm>
        </p:spPr>
        <p:txBody>
          <a:bodyPr/>
          <a:lstStyle>
            <a:lvl1pPr marL="0" indent="0">
              <a:buNone/>
              <a:defRPr sz="1999">
                <a:solidFill>
                  <a:schemeClr val="bg1"/>
                </a:solidFill>
              </a:defRPr>
            </a:lvl1pPr>
          </a:lstStyle>
          <a:p>
            <a:pPr lvl="0"/>
            <a:r>
              <a:rPr lang="en-US"/>
              <a:t>Presenter Title</a:t>
            </a:r>
          </a:p>
        </p:txBody>
      </p:sp>
    </p:spTree>
    <p:extLst>
      <p:ext uri="{BB962C8B-B14F-4D97-AF65-F5344CB8AC3E}">
        <p14:creationId xmlns:p14="http://schemas.microsoft.com/office/powerpoint/2010/main" val="126056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4412" y="38"/>
            <a:ext cx="6094413"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4579715"/>
          </a:xfrm>
        </p:spPr>
        <p:txBody>
          <a:bodyPr anchor="t" anchorCtr="0">
            <a:sp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6689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30" y="397384"/>
            <a:ext cx="11609856" cy="600934"/>
          </a:xfrm>
        </p:spPr>
        <p:txBody>
          <a:bodyPr wrap="square" tIns="0" rIns="0" bIns="0">
            <a:spAutoFit/>
          </a:bodyPr>
          <a:lstStyle>
            <a:lvl1pPr>
              <a:defRPr sz="4399">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492918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730" y="1610090"/>
            <a:ext cx="7543817" cy="3098028"/>
          </a:xfrm>
          <a:ln>
            <a:noFill/>
          </a:ln>
        </p:spPr>
        <p:txBody>
          <a:bodyPr wrap="square" anchor="t" anchorCtr="0">
            <a:spAutoFit/>
          </a:bodyPr>
          <a:lstStyle>
            <a:lvl1pPr marL="0" indent="0">
              <a:buFont typeface="Arial" panose="020B0604020202020204" pitchFamily="34" charse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28" y="397384"/>
            <a:ext cx="11609856" cy="600934"/>
          </a:xfrm>
        </p:spPr>
        <p:txBody>
          <a:bodyPr wrap="square"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093450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786" y="2492968"/>
            <a:ext cx="7550626" cy="1096454"/>
          </a:xfrm>
        </p:spPr>
        <p:txBody>
          <a:bodyPr wrap="square" anchor="t" anchorCtr="0">
            <a:spAutoFit/>
          </a:bodyPr>
          <a:lstStyle>
            <a:lvl1pPr marL="0" indent="0">
              <a:buFontTx/>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wrap="square" tIns="0" rIns="0" bIns="0">
            <a:spAutoFit/>
          </a:bodyPr>
          <a:lstStyle>
            <a:lvl1pPr>
              <a:defRPr sz="4399">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749" y="1565622"/>
            <a:ext cx="11609856" cy="348557"/>
          </a:xfrm>
        </p:spPr>
        <p:txBody>
          <a:bodyPr wrap="square"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58594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6404" y="1609725"/>
            <a:ext cx="7645814" cy="2307183"/>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28" y="397384"/>
            <a:ext cx="11609856" cy="600934"/>
          </a:xfrm>
        </p:spPr>
        <p:txBody>
          <a:bodyPr wrap="square" tIns="0" rIns="0" bIns="0">
            <a:spAutoFit/>
          </a:bodyPr>
          <a:lstStyle>
            <a:lvl1pPr>
              <a:lnSpc>
                <a:spcPct val="85000"/>
              </a:lnSpc>
              <a:defRPr sz="4399">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730" y="1609725"/>
            <a:ext cx="3656648"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864895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680" y="1755410"/>
            <a:ext cx="5699078" cy="2599430"/>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18649" y="1755410"/>
            <a:ext cx="5699078" cy="2599430"/>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680" y="1676400"/>
            <a:ext cx="57050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18649" y="1676400"/>
            <a:ext cx="57151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036706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786" y="2492968"/>
            <a:ext cx="5699078" cy="1972591"/>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6667" y="2492967"/>
            <a:ext cx="5699078" cy="1972591"/>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748" y="1565622"/>
            <a:ext cx="11609856" cy="348557"/>
          </a:xfrm>
        </p:spPr>
        <p:txBody>
          <a:bodyPr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81606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730" y="175188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729" y="1676400"/>
            <a:ext cx="36626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3617" y="1676400"/>
            <a:ext cx="37547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68504" y="1676400"/>
            <a:ext cx="37516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3618" y="175564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68505" y="175564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804713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6523"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3247"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39969"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748" y="1565622"/>
            <a:ext cx="11609856" cy="348557"/>
          </a:xfrm>
        </p:spPr>
        <p:txBody>
          <a:bodyPr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3015370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44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730" y="271727"/>
            <a:ext cx="5540991"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5135" y="4638423"/>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5135" y="2561795"/>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5135" y="488853"/>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5134" y="391161"/>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5134" y="2459244"/>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5134" y="4535872"/>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26297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18" y="2653320"/>
            <a:ext cx="11609856" cy="396172"/>
          </a:xfrm>
          <a:ln>
            <a:noFill/>
          </a:ln>
        </p:spPr>
        <p:txBody>
          <a:bodyPr>
            <a:noAutofit/>
          </a:bodyPr>
          <a:lstStyle>
            <a:lvl1pPr marL="0" indent="0">
              <a:buNone/>
              <a:defRPr sz="2799">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17" y="113155"/>
            <a:ext cx="11609856" cy="2607601"/>
          </a:xfrm>
          <a:ln>
            <a:noFill/>
          </a:ln>
        </p:spPr>
        <p:txBody>
          <a:bodyPr anchor="t" anchorCtr="0"/>
          <a:lstStyle>
            <a:lvl1pPr marL="0" indent="0">
              <a:lnSpc>
                <a:spcPct val="95000"/>
              </a:lnSpc>
              <a:buNone/>
              <a:defRPr sz="7998">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17" y="3121633"/>
            <a:ext cx="11609856" cy="1265237"/>
          </a:xfrm>
        </p:spPr>
        <p:txBody>
          <a:bodyPr/>
          <a:lstStyle>
            <a:lvl1pPr marL="0" indent="0">
              <a:buNone/>
              <a:defRPr sz="1999">
                <a:solidFill>
                  <a:schemeClr val="tx1"/>
                </a:solidFill>
              </a:defRPr>
            </a:lvl1pPr>
          </a:lstStyle>
          <a:p>
            <a:pPr lvl="0"/>
            <a:r>
              <a:rPr lang="en-US"/>
              <a:t>Presenter Title</a:t>
            </a:r>
          </a:p>
        </p:txBody>
      </p:sp>
    </p:spTree>
    <p:extLst>
      <p:ext uri="{BB962C8B-B14F-4D97-AF65-F5344CB8AC3E}">
        <p14:creationId xmlns:p14="http://schemas.microsoft.com/office/powerpoint/2010/main" val="1002045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749" y="4498657"/>
            <a:ext cx="3548053" cy="873316"/>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749" y="3327778"/>
            <a:ext cx="3548053" cy="873316"/>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90"/>
            <a:ext cx="4037548"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7548"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299947" y="400821"/>
            <a:ext cx="3548053" cy="600934"/>
          </a:xfrm>
        </p:spPr>
        <p:txBody>
          <a:bodyPr tIns="0" rIns="0" bIns="0" anchor="t" anchorCtr="0">
            <a:spAutoFit/>
          </a:bodyPr>
          <a:lstStyle>
            <a:lvl1pPr marL="0" indent="0">
              <a:lnSpc>
                <a:spcPct val="85000"/>
              </a:lnSpc>
              <a:buNone/>
              <a:defRPr sz="4399"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749" y="2203471"/>
            <a:ext cx="3554401" cy="597856"/>
          </a:xfrm>
        </p:spPr>
        <p:txBody>
          <a:bodyPr anchor="ctr" anchorCtr="0">
            <a:spAutoFit/>
          </a:bodyPr>
          <a:lstStyle>
            <a:lvl1pPr marL="0" indent="0">
              <a:buNone/>
              <a:defRPr sz="1799"/>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749" y="3257459"/>
            <a:ext cx="3548053"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7548" y="0"/>
            <a:ext cx="8151277"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829826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4413"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729" y="1610089"/>
            <a:ext cx="5409215" cy="2874890"/>
          </a:xfrm>
        </p:spPr>
        <p:txBody>
          <a:bodyPr anchor="t" anchorCtr="0">
            <a:spAutoFit/>
          </a:bodyPr>
          <a:lstStyle>
            <a:lvl1pPr marL="0" indent="0">
              <a:buFont typeface="Arial" panose="020B0604020202020204" pitchFamily="34" charse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729" y="4947906"/>
            <a:ext cx="5409215" cy="291618"/>
          </a:xfrm>
        </p:spPr>
        <p:txBody>
          <a:bodyPr anchor="t" anchorCtr="0">
            <a:spAutoFit/>
          </a:bodyPr>
          <a:lstStyle>
            <a:lvl1pPr marL="0" indent="0">
              <a:buFont typeface="Arial" panose="020B0604020202020204" pitchFamily="34" charset="0"/>
              <a:buNone/>
              <a:defRPr sz="1400" b="0" cap="all" baseline="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729" y="5353604"/>
            <a:ext cx="5409215" cy="833305"/>
          </a:xfrm>
        </p:spPr>
        <p:txBody>
          <a:bodyPr anchor="t" anchorCtr="0">
            <a:spAutoFit/>
          </a:bodyPr>
          <a:lstStyle>
            <a:lvl1pPr marL="0" indent="109505">
              <a:lnSpc>
                <a:spcPct val="90000"/>
              </a:lnSpc>
              <a:spcBef>
                <a:spcPts val="600"/>
              </a:spcBef>
              <a:buFont typeface="Arial" panose="020B0604020202020204" pitchFamily="34" charset="0"/>
              <a:buChar char="•"/>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4412" y="0"/>
            <a:ext cx="6094413"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731" y="397384"/>
            <a:ext cx="5412213" cy="600934"/>
          </a:xfrm>
        </p:spPr>
        <p:txBody>
          <a:bodyPr tIns="0" rIns="0" bIns="0">
            <a:spAutoFit/>
          </a:bodyPr>
          <a:lstStyle>
            <a:lvl1pPr>
              <a:tabLst>
                <a:tab pos="518957" algn="l"/>
              </a:tabLst>
              <a:defRPr sz="4399">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459" y="5260120"/>
            <a:ext cx="563783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616913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4412" y="1609725"/>
            <a:ext cx="5713512"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730" y="1610091"/>
            <a:ext cx="5409215" cy="4310263"/>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30" y="397384"/>
            <a:ext cx="11609856" cy="600934"/>
          </a:xfrm>
        </p:spPr>
        <p:txBody>
          <a:bodyPr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412654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4412" y="-26469"/>
            <a:ext cx="6094413"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2874890"/>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59048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4412" y="0"/>
            <a:ext cx="6094413"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4095224"/>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783395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4935" y="5476463"/>
            <a:ext cx="5591906" cy="679417"/>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730" y="5476463"/>
            <a:ext cx="5607237" cy="679417"/>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729" y="1478999"/>
            <a:ext cx="5623765"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3962" y="1478999"/>
            <a:ext cx="5623765"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60759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88825"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80"/>
            <a:ext cx="12188825"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748" y="6302969"/>
            <a:ext cx="11609856" cy="348557"/>
          </a:xfrm>
        </p:spPr>
        <p:txBody>
          <a:bodyPr>
            <a:spAutoFit/>
          </a:bodyPr>
          <a:lstStyle>
            <a:lvl1pPr marL="0" indent="0">
              <a:buNone/>
              <a:defRPr sz="1799">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6744989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1079"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832"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729"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729" y="1478999"/>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832" y="1478999"/>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1079" y="1478999"/>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014150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3449"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5046"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787"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787" y="318112"/>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5045" y="318112"/>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3449" y="318112"/>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19440"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5046"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777"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777" y="3478406"/>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5045" y="3478406"/>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19439" y="3478406"/>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172584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027" y="53165"/>
            <a:ext cx="11609856" cy="5016758"/>
          </a:xfrm>
        </p:spPr>
        <p:txBody>
          <a:bodyPr>
            <a:spAutoFit/>
          </a:bodyPr>
          <a:lstStyle>
            <a:lvl1pPr marL="60307" indent="-60307">
              <a:lnSpc>
                <a:spcPts val="9597"/>
              </a:lnSpc>
              <a:buNone/>
              <a:defRPr sz="7998">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730" y="6251213"/>
            <a:ext cx="11618997" cy="348557"/>
          </a:xfrm>
        </p:spPr>
        <p:txBody>
          <a:bodyPr>
            <a:spAutoFit/>
          </a:bodyPr>
          <a:lstStyle>
            <a:lvl1pPr marL="0" indent="0">
              <a:buNone/>
              <a:defRPr sz="1799"/>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36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18" y="3803595"/>
            <a:ext cx="11609856" cy="396172"/>
          </a:xfrm>
          <a:ln>
            <a:noFill/>
          </a:ln>
        </p:spPr>
        <p:txBody>
          <a:bodyPr>
            <a:noAutofit/>
          </a:bodyPr>
          <a:lstStyle>
            <a:lvl1pPr marL="0" indent="0">
              <a:buNone/>
              <a:defRPr sz="2799">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3155"/>
            <a:ext cx="11609856" cy="2607601"/>
          </a:xfrm>
          <a:ln>
            <a:noFill/>
          </a:ln>
        </p:spPr>
        <p:txBody>
          <a:bodyPr anchor="t" anchorCtr="0"/>
          <a:lstStyle>
            <a:lvl1pPr marL="0" indent="0">
              <a:lnSpc>
                <a:spcPct val="95000"/>
              </a:lnSpc>
              <a:buNone/>
              <a:defRPr sz="7998">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17" y="4271730"/>
            <a:ext cx="11609856" cy="1265237"/>
          </a:xfrm>
        </p:spPr>
        <p:txBody>
          <a:bodyPr/>
          <a:lstStyle>
            <a:lvl1pPr marL="0" indent="0">
              <a:buNone/>
              <a:defRPr sz="1999">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168" y="5862685"/>
            <a:ext cx="722304"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2423028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404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730" y="271727"/>
            <a:ext cx="5540991" cy="2419893"/>
          </a:xfrm>
        </p:spPr>
        <p:txBody>
          <a:bodyPr anchor="t" anchorCtr="0">
            <a:spAutoFit/>
          </a:bodyPr>
          <a:lstStyle>
            <a:lvl1pPr marL="177747" indent="-177747">
              <a:defRPr/>
            </a:lvl1p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026" y="6172200"/>
            <a:ext cx="54159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4412" y="0"/>
            <a:ext cx="6094413"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296" y="6251213"/>
            <a:ext cx="4915208" cy="348557"/>
          </a:xfrm>
        </p:spPr>
        <p:txBody>
          <a:bodyPr>
            <a:spAutoFit/>
          </a:bodyPr>
          <a:lstStyle>
            <a:lvl1pPr marL="0" indent="0">
              <a:buNone/>
              <a:defRPr sz="1799"/>
            </a:lvl1pPr>
          </a:lstStyle>
          <a:p>
            <a:pPr lvl="0"/>
            <a:r>
              <a:rPr lang="en-US"/>
              <a:t>Name, Title, Company</a:t>
            </a:r>
          </a:p>
        </p:txBody>
      </p:sp>
    </p:spTree>
    <p:extLst>
      <p:ext uri="{BB962C8B-B14F-4D97-AF65-F5344CB8AC3E}">
        <p14:creationId xmlns:p14="http://schemas.microsoft.com/office/powerpoint/2010/main" val="16231330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3803024"/>
            <a:ext cx="11609856" cy="2342949"/>
          </a:xfrm>
        </p:spPr>
        <p:txBody>
          <a:bodyPr>
            <a:spAutoFit/>
          </a:bodyPr>
          <a:lstStyle>
            <a:lvl1pPr marL="0" indent="0">
              <a:lnSpc>
                <a:spcPct val="125000"/>
              </a:lnSpc>
              <a:buNone/>
              <a:defRPr sz="5998">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88825"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027" y="6249816"/>
            <a:ext cx="11609856" cy="348557"/>
          </a:xfrm>
        </p:spPr>
        <p:txBody>
          <a:bodyPr>
            <a:spAutoFit/>
          </a:bodyPr>
          <a:lstStyle>
            <a:lvl1pPr marL="0" indent="0">
              <a:buNone/>
              <a:defRPr sz="1799">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5" y="5020144"/>
            <a:ext cx="12199230"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0004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88825"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4111344"/>
            <a:ext cx="11609856" cy="1215717"/>
          </a:xfrm>
        </p:spPr>
        <p:txBody>
          <a:bodyPr>
            <a:spAutoFit/>
          </a:bodyPr>
          <a:lstStyle>
            <a:lvl1pPr marL="0" indent="0">
              <a:lnSpc>
                <a:spcPct val="90000"/>
              </a:lnSpc>
              <a:buNone/>
              <a:defRPr sz="3999">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177" y="6251212"/>
            <a:ext cx="11609856"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6261915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88825"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4111344"/>
            <a:ext cx="11609856" cy="1215717"/>
          </a:xfrm>
        </p:spPr>
        <p:txBody>
          <a:bodyPr>
            <a:spAutoFit/>
          </a:bodyPr>
          <a:lstStyle>
            <a:lvl1pPr marL="0" indent="0">
              <a:lnSpc>
                <a:spcPct val="90000"/>
              </a:lnSpc>
              <a:buNone/>
              <a:defRPr sz="3999">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177" y="6251212"/>
            <a:ext cx="11609856"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916125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88825"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3382873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085" y="1310878"/>
            <a:ext cx="10390655" cy="3626644"/>
          </a:xfrm>
        </p:spPr>
        <p:txBody>
          <a:bodyPr anchor="t" anchorCtr="0"/>
          <a:lstStyle>
            <a:lvl1pPr marL="0" indent="0" algn="ctr">
              <a:buNone/>
              <a:defRPr sz="29991">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076" y="5343525"/>
            <a:ext cx="10452719" cy="1270000"/>
          </a:xfrm>
        </p:spPr>
        <p:txBody>
          <a:bodyPr/>
          <a:lstStyle>
            <a:lvl1pPr marL="0" indent="0" algn="ctr">
              <a:buNone/>
              <a:defRPr sz="2799">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09" y="4953000"/>
            <a:ext cx="12218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166261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116032"/>
            <a:ext cx="11609856" cy="3114060"/>
          </a:xfrm>
          <a:ln>
            <a:noFill/>
          </a:ln>
        </p:spPr>
        <p:txBody>
          <a:bodyPr/>
          <a:lstStyle>
            <a:lvl1pPr marL="0" indent="0">
              <a:lnSpc>
                <a:spcPct val="95000"/>
              </a:lnSpc>
              <a:buNone/>
              <a:defRPr sz="7998">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2916443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6032"/>
            <a:ext cx="11609856" cy="3114060"/>
          </a:xfrm>
          <a:ln>
            <a:noFill/>
          </a:ln>
        </p:spPr>
        <p:txBody>
          <a:bodyPr/>
          <a:lstStyle>
            <a:lvl1pPr marL="0" indent="0">
              <a:lnSpc>
                <a:spcPct val="95000"/>
              </a:lnSpc>
              <a:buNone/>
              <a:defRPr sz="7998">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6624773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6032"/>
            <a:ext cx="11609856" cy="3114060"/>
          </a:xfrm>
          <a:ln>
            <a:noFill/>
          </a:ln>
        </p:spPr>
        <p:txBody>
          <a:bodyPr/>
          <a:lstStyle>
            <a:lvl1pPr marL="0" indent="0">
              <a:lnSpc>
                <a:spcPct val="95000"/>
              </a:lnSpc>
              <a:buNone/>
              <a:defRPr sz="7998">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168" y="5862685"/>
            <a:ext cx="722304"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522058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4504" y="1602475"/>
            <a:ext cx="364519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522588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8" y="3006310"/>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3135" y="4808021"/>
            <a:ext cx="53598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10273638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1128003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1272F1CD-D694-4DE7-B6EB-592AE1A117F2}" type="datetime1">
              <a:rPr lang="en-US"/>
              <a:t>11/6/2023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0DE720E-C72B-42F0-AD69-52D60E3C605E}" type="slidenum">
              <a:rPr/>
              <a:t>‹#›</a:t>
            </a:fld>
            <a:endParaRPr/>
          </a:p>
        </p:txBody>
      </p:sp>
      <p:sp>
        <p:nvSpPr>
          <p:cNvPr id="6" name="Text Placeholder 7"/>
          <p:cNvSpPr>
            <a:spLocks noGrp="1"/>
          </p:cNvSpPr>
          <p:nvPr>
            <p:ph type="body" sz="quarter" idx="13" hasCustomPrompt="1"/>
          </p:nvPr>
        </p:nvSpPr>
        <p:spPr>
          <a:xfrm>
            <a:off x="609442" y="1133856"/>
            <a:ext cx="10969943" cy="260574"/>
          </a:xfrm>
        </p:spPr>
        <p:txBody>
          <a:bodyPr>
            <a:noAutofit/>
          </a:bodyPr>
          <a:lstStyle>
            <a:lvl1pPr marL="0" indent="0">
              <a:spcBef>
                <a:spcPts val="0"/>
              </a:spcBef>
              <a:buNone/>
              <a:defRPr sz="1799">
                <a:solidFill>
                  <a:schemeClr val="accent1"/>
                </a:solidFill>
              </a:defRPr>
            </a:lvl1pPr>
            <a:lvl2pPr marL="0" indent="0">
              <a:spcBef>
                <a:spcPts val="0"/>
              </a:spcBef>
              <a:buNone/>
              <a:defRPr sz="1799"/>
            </a:lvl2pPr>
            <a:lvl3pPr marL="0" indent="0">
              <a:spcBef>
                <a:spcPts val="0"/>
              </a:spcBef>
              <a:buNone/>
              <a:defRPr sz="1799"/>
            </a:lvl3pPr>
            <a:lvl4pPr marL="0" indent="0">
              <a:spcBef>
                <a:spcPts val="0"/>
              </a:spcBef>
              <a:buNone/>
              <a:defRPr sz="1799"/>
            </a:lvl4pPr>
            <a:lvl5pPr marL="0" indent="0">
              <a:spcBef>
                <a:spcPts val="0"/>
              </a:spcBef>
              <a:buNone/>
              <a:defRPr sz="1799"/>
            </a:lvl5pPr>
            <a:lvl6pPr marL="0" indent="0">
              <a:spcBef>
                <a:spcPts val="0"/>
              </a:spcBef>
              <a:buNone/>
              <a:defRPr sz="1799"/>
            </a:lvl6pPr>
            <a:lvl7pPr marL="0" indent="0">
              <a:spcBef>
                <a:spcPts val="0"/>
              </a:spcBef>
              <a:buNone/>
              <a:defRPr sz="1799"/>
            </a:lvl7pPr>
            <a:lvl8pPr marL="0" indent="0">
              <a:spcBef>
                <a:spcPts val="0"/>
              </a:spcBef>
              <a:buNone/>
              <a:defRPr sz="1799"/>
            </a:lvl8pPr>
            <a:lvl9pPr marL="0" indent="0">
              <a:spcBef>
                <a:spcPts val="0"/>
              </a:spcBef>
              <a:buNone/>
              <a:defRPr sz="1799"/>
            </a:lvl9pPr>
          </a:lstStyle>
          <a:p>
            <a:pPr lvl="0"/>
            <a:r>
              <a:t>Click to add subtitle</a:t>
            </a:r>
          </a:p>
        </p:txBody>
      </p:sp>
      <p:pic>
        <p:nvPicPr>
          <p:cNvPr id="7" name="Picture 6">
            <a:extLst>
              <a:ext uri="{FF2B5EF4-FFF2-40B4-BE49-F238E27FC236}">
                <a16:creationId xmlns:a16="http://schemas.microsoft.com/office/drawing/2014/main" id="{F7E6E7A6-6E92-472E-B43D-694786A835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58320" y="144932"/>
            <a:ext cx="985368" cy="1027082"/>
          </a:xfrm>
          <a:prstGeom prst="rect">
            <a:avLst/>
          </a:prstGeom>
        </p:spPr>
      </p:pic>
    </p:spTree>
    <p:extLst>
      <p:ext uri="{BB962C8B-B14F-4D97-AF65-F5344CB8AC3E}">
        <p14:creationId xmlns:p14="http://schemas.microsoft.com/office/powerpoint/2010/main" val="40255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D01F-9F6D-4054-85EF-836E984204DE}"/>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GB"/>
          </a:p>
        </p:txBody>
      </p:sp>
      <p:sp>
        <p:nvSpPr>
          <p:cNvPr id="3" name="Subtitle 2">
            <a:extLst>
              <a:ext uri="{FF2B5EF4-FFF2-40B4-BE49-F238E27FC236}">
                <a16:creationId xmlns:a16="http://schemas.microsoft.com/office/drawing/2014/main" id="{646FCDF5-110B-430B-8940-DE938866DAA5}"/>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B711CD-BAAA-43EB-8EE1-03711070AE27}"/>
              </a:ext>
            </a:extLst>
          </p:cNvPr>
          <p:cNvSpPr>
            <a:spLocks noGrp="1"/>
          </p:cNvSpPr>
          <p:nvPr>
            <p:ph type="dt" sz="half" idx="10"/>
          </p:nvPr>
        </p:nvSpPr>
        <p:spPr/>
        <p:txBody>
          <a:bodyPr/>
          <a:lstStyle/>
          <a:p>
            <a:fld id="{D53BC9A1-0D24-450D-BEF7-A8EC7393FD79}" type="datetimeFigureOut">
              <a:rPr lang="en-GB" smtClean="0"/>
              <a:t>06/11/2023</a:t>
            </a:fld>
            <a:endParaRPr lang="en-GB"/>
          </a:p>
        </p:txBody>
      </p:sp>
      <p:sp>
        <p:nvSpPr>
          <p:cNvPr id="5" name="Footer Placeholder 4">
            <a:extLst>
              <a:ext uri="{FF2B5EF4-FFF2-40B4-BE49-F238E27FC236}">
                <a16:creationId xmlns:a16="http://schemas.microsoft.com/office/drawing/2014/main" id="{D27FB433-0E02-42C9-8532-68689B152C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6FB278-6E14-4FFF-8BB8-1BF7D373F1CC}"/>
              </a:ext>
            </a:extLst>
          </p:cNvPr>
          <p:cNvSpPr>
            <a:spLocks noGrp="1"/>
          </p:cNvSpPr>
          <p:nvPr>
            <p:ph type="sldNum" sz="quarter" idx="12"/>
          </p:nvPr>
        </p:nvSpPr>
        <p:spPr/>
        <p:txBody>
          <a:bodyPr/>
          <a:lstStyle/>
          <a:p>
            <a:fld id="{7921E39D-E9E7-4E53-BBB7-635F10CEE7DA}" type="slidenum">
              <a:rPr lang="en-GB" smtClean="0"/>
              <a:t>‹#›</a:t>
            </a:fld>
            <a:endParaRPr lang="en-GB"/>
          </a:p>
        </p:txBody>
      </p:sp>
    </p:spTree>
    <p:extLst>
      <p:ext uri="{BB962C8B-B14F-4D97-AF65-F5344CB8AC3E}">
        <p14:creationId xmlns:p14="http://schemas.microsoft.com/office/powerpoint/2010/main" val="39899992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with White Titl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18" y="2653320"/>
            <a:ext cx="11609856" cy="396172"/>
          </a:xfrm>
          <a:ln>
            <a:noFill/>
          </a:ln>
        </p:spPr>
        <p:txBody>
          <a:bodyPr>
            <a:noAutofit/>
          </a:bodyPr>
          <a:lstStyle>
            <a:lvl1pPr marL="0" indent="0">
              <a:buNone/>
              <a:defRPr sz="2799">
                <a:solidFill>
                  <a:schemeClr val="bg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17" y="113155"/>
            <a:ext cx="11609856" cy="2607601"/>
          </a:xfrm>
          <a:ln>
            <a:noFill/>
          </a:ln>
        </p:spPr>
        <p:txBody>
          <a:bodyPr anchor="t" anchorCtr="0"/>
          <a:lstStyle>
            <a:lvl1pPr marL="0" indent="0">
              <a:lnSpc>
                <a:spcPct val="95000"/>
              </a:lnSpc>
              <a:buNone/>
              <a:defRPr sz="7998">
                <a:solidFill>
                  <a:schemeClr val="bg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17" y="3121633"/>
            <a:ext cx="11609856" cy="1265237"/>
          </a:xfrm>
        </p:spPr>
        <p:txBody>
          <a:bodyPr/>
          <a:lstStyle>
            <a:lvl1pPr marL="0" indent="0">
              <a:buNone/>
              <a:defRPr sz="1999">
                <a:solidFill>
                  <a:schemeClr val="bg1"/>
                </a:solidFill>
              </a:defRPr>
            </a:lvl1pPr>
          </a:lstStyle>
          <a:p>
            <a:pPr lvl="0"/>
            <a:r>
              <a:rPr lang="en-US"/>
              <a:t>Presenter Title</a:t>
            </a:r>
          </a:p>
        </p:txBody>
      </p:sp>
    </p:spTree>
    <p:extLst>
      <p:ext uri="{BB962C8B-B14F-4D97-AF65-F5344CB8AC3E}">
        <p14:creationId xmlns:p14="http://schemas.microsoft.com/office/powerpoint/2010/main" val="387564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with Black Type">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gray">
          <a:xfrm>
            <a:off x="249518" y="2653320"/>
            <a:ext cx="11609856" cy="396172"/>
          </a:xfrm>
          <a:ln>
            <a:noFill/>
          </a:ln>
        </p:spPr>
        <p:txBody>
          <a:bodyPr>
            <a:noAutofit/>
          </a:bodyPr>
          <a:lstStyle>
            <a:lvl1pPr marL="0" indent="0">
              <a:buNone/>
              <a:defRPr sz="2799">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gray">
          <a:xfrm>
            <a:off x="249517" y="113155"/>
            <a:ext cx="11609856" cy="2607601"/>
          </a:xfrm>
          <a:ln>
            <a:noFill/>
          </a:ln>
        </p:spPr>
        <p:txBody>
          <a:bodyPr anchor="t" anchorCtr="0"/>
          <a:lstStyle>
            <a:lvl1pPr marL="0" indent="0">
              <a:lnSpc>
                <a:spcPct val="95000"/>
              </a:lnSpc>
              <a:buNone/>
              <a:defRPr sz="7998">
                <a:solidFill>
                  <a:schemeClr val="tx1"/>
                </a:solidFill>
                <a:latin typeface="+mj-lt"/>
              </a:defRPr>
            </a:lvl1pPr>
          </a:lstStyle>
          <a:p>
            <a:pPr lvl="0"/>
            <a:r>
              <a:rPr lang="en-US"/>
              <a:t>Presentation Title with Carryover Line 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gray">
          <a:xfrm>
            <a:off x="249517" y="3121633"/>
            <a:ext cx="11609856" cy="1265237"/>
          </a:xfrm>
        </p:spPr>
        <p:txBody>
          <a:bodyPr/>
          <a:lstStyle>
            <a:lvl1pPr marL="0" indent="0">
              <a:buNone/>
              <a:defRPr sz="1999">
                <a:solidFill>
                  <a:schemeClr val="tx1"/>
                </a:solidFill>
              </a:defRPr>
            </a:lvl1pPr>
          </a:lstStyle>
          <a:p>
            <a:pPr lvl="0"/>
            <a:r>
              <a:rPr lang="en-US"/>
              <a:t>Presenter Title</a:t>
            </a:r>
          </a:p>
        </p:txBody>
      </p:sp>
    </p:spTree>
    <p:extLst>
      <p:ext uri="{BB962C8B-B14F-4D97-AF65-F5344CB8AC3E}">
        <p14:creationId xmlns:p14="http://schemas.microsoft.com/office/powerpoint/2010/main" val="34674149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v with Blue Background">
    <p:bg>
      <p:bgPr>
        <a:solidFill>
          <a:schemeClr val="bg2"/>
        </a:solidFill>
        <a:effectLst/>
      </p:bgPr>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F876A7DA-F8C7-EB4B-BCB0-CA9AB969E8D1}"/>
              </a:ext>
            </a:extLst>
          </p:cNvPr>
          <p:cNvSpPr>
            <a:spLocks noGrp="1"/>
          </p:cNvSpPr>
          <p:nvPr>
            <p:ph type="body" sz="quarter" idx="15" hasCustomPrompt="1"/>
          </p:nvPr>
        </p:nvSpPr>
        <p:spPr bwMode="black">
          <a:xfrm>
            <a:off x="249518" y="3803595"/>
            <a:ext cx="11609856" cy="396172"/>
          </a:xfrm>
          <a:ln>
            <a:noFill/>
          </a:ln>
        </p:spPr>
        <p:txBody>
          <a:bodyPr>
            <a:noAutofit/>
          </a:bodyPr>
          <a:lstStyle>
            <a:lvl1pPr marL="0" indent="0">
              <a:buNone/>
              <a:defRPr sz="2799">
                <a:solidFill>
                  <a:schemeClr val="tx1"/>
                </a:solidFill>
                <a:latin typeface="+mn-lt"/>
              </a:defRPr>
            </a:lvl1pPr>
          </a:lstStyle>
          <a:p>
            <a:pPr lvl="0"/>
            <a:r>
              <a:rPr lang="en-US"/>
              <a:t>Presenter Name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3155"/>
            <a:ext cx="11609856" cy="2607601"/>
          </a:xfrm>
          <a:ln>
            <a:noFill/>
          </a:ln>
        </p:spPr>
        <p:txBody>
          <a:bodyPr anchor="t" anchorCtr="0"/>
          <a:lstStyle>
            <a:lvl1pPr marL="0" indent="0">
              <a:lnSpc>
                <a:spcPct val="95000"/>
              </a:lnSpc>
              <a:buNone/>
              <a:defRPr sz="7998">
                <a:solidFill>
                  <a:schemeClr val="tx1"/>
                </a:solidFill>
                <a:latin typeface="+mj-lt"/>
              </a:defRPr>
            </a:lvl1pPr>
          </a:lstStyle>
          <a:p>
            <a:pPr lvl="0"/>
            <a:r>
              <a:rPr lang="en-US"/>
              <a:t>Presentation Title Text</a:t>
            </a:r>
            <a:br>
              <a:rPr lang="en-US"/>
            </a:br>
            <a:r>
              <a:rPr lang="en-US"/>
              <a:t>with Carryover Line</a:t>
            </a:r>
            <a:br>
              <a:rPr lang="en-US"/>
            </a:br>
            <a:r>
              <a:rPr lang="en-US"/>
              <a:t>of Copy</a:t>
            </a:r>
          </a:p>
        </p:txBody>
      </p:sp>
      <p:sp>
        <p:nvSpPr>
          <p:cNvPr id="3" name="Text Placeholder 2">
            <a:extLst>
              <a:ext uri="{FF2B5EF4-FFF2-40B4-BE49-F238E27FC236}">
                <a16:creationId xmlns:a16="http://schemas.microsoft.com/office/drawing/2014/main" id="{1B5A7BCA-4CC1-46BF-BE48-FB8B0628E96E}"/>
              </a:ext>
            </a:extLst>
          </p:cNvPr>
          <p:cNvSpPr>
            <a:spLocks noGrp="1"/>
          </p:cNvSpPr>
          <p:nvPr>
            <p:ph type="body" sz="quarter" idx="18" hasCustomPrompt="1"/>
          </p:nvPr>
        </p:nvSpPr>
        <p:spPr bwMode="black">
          <a:xfrm>
            <a:off x="249517" y="4271730"/>
            <a:ext cx="11609856" cy="1265237"/>
          </a:xfrm>
        </p:spPr>
        <p:txBody>
          <a:bodyPr/>
          <a:lstStyle>
            <a:lvl1pPr marL="0" indent="0">
              <a:buNone/>
              <a:defRPr sz="1999">
                <a:solidFill>
                  <a:schemeClr val="tx1"/>
                </a:solidFill>
              </a:defRPr>
            </a:lvl1pPr>
          </a:lstStyle>
          <a:p>
            <a:pPr lvl="0"/>
            <a:r>
              <a:rPr lang="en-US"/>
              <a:t>Presenter Title</a:t>
            </a:r>
          </a:p>
        </p:txBody>
      </p:sp>
      <p:cxnSp>
        <p:nvCxnSpPr>
          <p:cNvPr id="8" name="Straight Connector 7">
            <a:extLst>
              <a:ext uri="{FF2B5EF4-FFF2-40B4-BE49-F238E27FC236}">
                <a16:creationId xmlns:a16="http://schemas.microsoft.com/office/drawing/2014/main" id="{36A27F0B-F6F9-46AE-8CE2-252D23EB6E34}"/>
              </a:ext>
            </a:extLst>
          </p:cNvPr>
          <p:cNvCxnSpPr>
            <a:cxnSpLocks/>
          </p:cNvCxnSpPr>
          <p:nvPr userDrawn="1"/>
        </p:nvCxnSpPr>
        <p:spPr bwMode="gray">
          <a:xfrm>
            <a:off x="0" y="127352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CCD550-7E89-4D4A-AD66-2A9ADEE3840E}"/>
              </a:ext>
            </a:extLst>
          </p:cNvPr>
          <p:cNvCxnSpPr>
            <a:cxnSpLocks/>
          </p:cNvCxnSpPr>
          <p:nvPr userDrawn="1"/>
        </p:nvCxnSpPr>
        <p:spPr bwMode="gray">
          <a:xfrm>
            <a:off x="0" y="247068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4BEA64-B42F-4C7B-9AB3-A805BD3744F6}"/>
              </a:ext>
            </a:extLst>
          </p:cNvPr>
          <p:cNvCxnSpPr>
            <a:cxnSpLocks/>
          </p:cNvCxnSpPr>
          <p:nvPr userDrawn="1"/>
        </p:nvCxnSpPr>
        <p:spPr bwMode="gray">
          <a:xfrm>
            <a:off x="0" y="366321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logo">
            <a:extLst>
              <a:ext uri="{FF2B5EF4-FFF2-40B4-BE49-F238E27FC236}">
                <a16:creationId xmlns:a16="http://schemas.microsoft.com/office/drawing/2014/main" id="{AB8BC2DD-84B5-4F8F-A423-6FB062BC5686}"/>
              </a:ext>
            </a:extLst>
          </p:cNvPr>
          <p:cNvSpPr>
            <a:spLocks noChangeAspect="1" noEditPoints="1"/>
          </p:cNvSpPr>
          <p:nvPr userDrawn="1"/>
        </p:nvSpPr>
        <p:spPr bwMode="gray">
          <a:xfrm>
            <a:off x="285168" y="5862685"/>
            <a:ext cx="722304"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13751047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8" y="3006310"/>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 with</a:t>
            </a:r>
            <a:br>
              <a:rPr lang="en-US"/>
            </a:br>
            <a:r>
              <a:rPr lang="en-US"/>
              <a:t>Carryover Copy</a:t>
            </a:r>
          </a:p>
        </p:txBody>
      </p:sp>
      <p:cxnSp>
        <p:nvCxnSpPr>
          <p:cNvPr id="6" name="Straight Connector 5">
            <a:extLst>
              <a:ext uri="{FF2B5EF4-FFF2-40B4-BE49-F238E27FC236}">
                <a16:creationId xmlns:a16="http://schemas.microsoft.com/office/drawing/2014/main" id="{F23CD728-6944-4B05-8B1E-5E869668F67E}"/>
              </a:ext>
            </a:extLst>
          </p:cNvPr>
          <p:cNvCxnSpPr>
            <a:cxnSpLocks/>
          </p:cNvCxnSpPr>
          <p:nvPr userDrawn="1"/>
        </p:nvCxnSpPr>
        <p:spPr bwMode="black">
          <a:xfrm>
            <a:off x="0" y="5574159"/>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logo">
            <a:extLst>
              <a:ext uri="{FF2B5EF4-FFF2-40B4-BE49-F238E27FC236}">
                <a16:creationId xmlns:a16="http://schemas.microsoft.com/office/drawing/2014/main" id="{11333140-C4C1-47FE-BCFF-E27A119C4B9B}"/>
              </a:ext>
            </a:extLst>
          </p:cNvPr>
          <p:cNvSpPr>
            <a:spLocks noChangeAspect="1" noEditPoints="1"/>
          </p:cNvSpPr>
          <p:nvPr userDrawn="1"/>
        </p:nvSpPr>
        <p:spPr bwMode="gray">
          <a:xfrm>
            <a:off x="11383135" y="4808021"/>
            <a:ext cx="53598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8018696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8" y="2141787"/>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19" y="4715906"/>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3135" y="3980432"/>
            <a:ext cx="53598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3041489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3006310"/>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19503708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2141787"/>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3405524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Section Divider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8" y="2141787"/>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a:t>
            </a:r>
          </a:p>
        </p:txBody>
      </p:sp>
      <p:cxnSp>
        <p:nvCxnSpPr>
          <p:cNvPr id="8" name="Straight Connector 7">
            <a:extLst>
              <a:ext uri="{FF2B5EF4-FFF2-40B4-BE49-F238E27FC236}">
                <a16:creationId xmlns:a16="http://schemas.microsoft.com/office/drawing/2014/main" id="{9AD6BA1C-604E-4A6A-84AF-2E7CAC3B5743}"/>
              </a:ext>
            </a:extLst>
          </p:cNvPr>
          <p:cNvCxnSpPr>
            <a:cxnSpLocks/>
          </p:cNvCxnSpPr>
          <p:nvPr userDrawn="1"/>
        </p:nvCxnSpPr>
        <p:spPr bwMode="gray">
          <a:xfrm>
            <a:off x="8019" y="4715906"/>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logo">
            <a:extLst>
              <a:ext uri="{FF2B5EF4-FFF2-40B4-BE49-F238E27FC236}">
                <a16:creationId xmlns:a16="http://schemas.microsoft.com/office/drawing/2014/main" id="{6B8AB3FA-5C39-499F-BCF2-FE133A79724E}"/>
              </a:ext>
            </a:extLst>
          </p:cNvPr>
          <p:cNvSpPr>
            <a:spLocks noChangeAspect="1" noEditPoints="1"/>
          </p:cNvSpPr>
          <p:nvPr userDrawn="1"/>
        </p:nvSpPr>
        <p:spPr bwMode="gray">
          <a:xfrm>
            <a:off x="11383135" y="3980432"/>
            <a:ext cx="535984" cy="536123"/>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2350732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29"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3006310"/>
            <a:ext cx="11609856" cy="2607601"/>
          </a:xfrm>
          <a:ln>
            <a:noFill/>
          </a:ln>
        </p:spPr>
        <p:txBody>
          <a:bodyPr anchor="b" anchorCtr="0"/>
          <a:lstStyle>
            <a:lvl1pPr marL="0" indent="0">
              <a:lnSpc>
                <a:spcPct val="95000"/>
              </a:lnSpc>
              <a:buNone/>
              <a:defRPr sz="5998">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89680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2141787"/>
            <a:ext cx="11609856" cy="2607601"/>
          </a:xfrm>
          <a:ln>
            <a:noFill/>
          </a:ln>
        </p:spPr>
        <p:txBody>
          <a:bodyPr anchor="b" anchorCtr="0"/>
          <a:lstStyle>
            <a:lvl1pPr marL="0" indent="0">
              <a:lnSpc>
                <a:spcPct val="95000"/>
              </a:lnSpc>
              <a:buNone/>
              <a:defRPr sz="5998">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10373758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amp;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4412" y="38"/>
            <a:ext cx="6094413" cy="6857963"/>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4579715"/>
          </a:xfrm>
        </p:spPr>
        <p:txBody>
          <a:bodyPr anchor="t" anchorCtr="0">
            <a:sp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Item #1</a:t>
            </a:r>
          </a:p>
          <a:p>
            <a:pPr lvl="0"/>
            <a:r>
              <a:rPr lang="en-US"/>
              <a:t>Item #2</a:t>
            </a:r>
          </a:p>
          <a:p>
            <a:pPr lvl="0"/>
            <a:r>
              <a:rPr lang="en-US"/>
              <a:t>Item #3</a:t>
            </a:r>
          </a:p>
          <a:p>
            <a:pPr lvl="0"/>
            <a:r>
              <a:rPr lang="en-US"/>
              <a:t>Item #4</a:t>
            </a:r>
          </a:p>
          <a:p>
            <a:pPr lvl="0"/>
            <a:r>
              <a:rPr lang="en-US"/>
              <a:t>Item #5</a:t>
            </a:r>
          </a:p>
          <a:p>
            <a:pPr lvl="0"/>
            <a:r>
              <a:rPr lang="en-US"/>
              <a:t>Item #6</a:t>
            </a:r>
          </a:p>
          <a:p>
            <a:pPr lvl="0"/>
            <a:r>
              <a:rPr lang="en-US"/>
              <a:t>Item #7</a:t>
            </a:r>
          </a:p>
          <a:p>
            <a:pPr lvl="0"/>
            <a:r>
              <a:rPr lang="en-US"/>
              <a:t>Item #8</a:t>
            </a:r>
          </a:p>
          <a:p>
            <a:pPr lvl="0"/>
            <a:r>
              <a:rPr lang="en-US"/>
              <a:t>Item #9</a:t>
            </a:r>
          </a:p>
          <a:p>
            <a:pPr lvl="0"/>
            <a:r>
              <a:rPr lang="en-US"/>
              <a:t>Item #10</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2" name="Slide Number Placeholder 6">
            <a:extLst>
              <a:ext uri="{FF2B5EF4-FFF2-40B4-BE49-F238E27FC236}">
                <a16:creationId xmlns:a16="http://schemas.microsoft.com/office/drawing/2014/main" id="{2827C188-4E90-4F33-BE06-43118AAF442F}"/>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8823625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30" y="397384"/>
            <a:ext cx="11609856" cy="600934"/>
          </a:xfrm>
        </p:spPr>
        <p:txBody>
          <a:bodyPr wrap="square" tIns="0" rIns="0" bIns="0">
            <a:spAutoFit/>
          </a:bodyPr>
          <a:lstStyle>
            <a:lvl1pPr>
              <a:defRPr sz="4399">
                <a:latin typeface="+mj-lt"/>
              </a:defRPr>
            </a:lvl1pPr>
          </a:lstStyle>
          <a:p>
            <a:r>
              <a:rPr lang="en-US"/>
              <a:t>Title</a:t>
            </a:r>
          </a:p>
        </p:txBody>
      </p:sp>
      <p:sp>
        <p:nvSpPr>
          <p:cNvPr id="9" name="Slide Number Placeholder 6">
            <a:extLst>
              <a:ext uri="{FF2B5EF4-FFF2-40B4-BE49-F238E27FC236}">
                <a16:creationId xmlns:a16="http://schemas.microsoft.com/office/drawing/2014/main" id="{76155E8A-7EA8-4AD6-AF57-B7E67197C581}"/>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9383091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sic Text and Content">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730" y="1610090"/>
            <a:ext cx="7543817" cy="3098028"/>
          </a:xfrm>
          <a:ln>
            <a:noFill/>
          </a:ln>
        </p:spPr>
        <p:txBody>
          <a:bodyPr wrap="square" anchor="t" anchorCtr="0">
            <a:spAutoFit/>
          </a:bodyPr>
          <a:lstStyle>
            <a:lvl1pPr marL="0" indent="0">
              <a:buFont typeface="Arial" panose="020B0604020202020204" pitchFamily="34" charse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28" y="397384"/>
            <a:ext cx="11609856" cy="600934"/>
          </a:xfrm>
        </p:spPr>
        <p:txBody>
          <a:bodyPr wrap="square"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7203801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sic Title, Subtitle &amp;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786" y="2492968"/>
            <a:ext cx="7550626" cy="1096454"/>
          </a:xfrm>
        </p:spPr>
        <p:txBody>
          <a:bodyPr wrap="square" anchor="t" anchorCtr="0">
            <a:spAutoFit/>
          </a:bodyPr>
          <a:lstStyle>
            <a:lvl1pPr marL="0" indent="0">
              <a:buFontTx/>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wrap="square" tIns="0" rIns="0" bIns="0">
            <a:spAutoFit/>
          </a:bodyPr>
          <a:lstStyle>
            <a:lvl1pPr>
              <a:defRPr sz="4399">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749" y="1565622"/>
            <a:ext cx="11609856" cy="348557"/>
          </a:xfrm>
        </p:spPr>
        <p:txBody>
          <a:bodyPr wrap="square"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179505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amp; Content">
    <p:bg>
      <p:bgPr>
        <a:solidFill>
          <a:schemeClr val="bg1"/>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3AA8B4D-DD55-41D3-B7B0-2F86676B8C7A}"/>
              </a:ext>
            </a:extLst>
          </p:cNvPr>
          <p:cNvSpPr>
            <a:spLocks noGrp="1"/>
          </p:cNvSpPr>
          <p:nvPr>
            <p:ph type="body" idx="37" hasCustomPrompt="1"/>
          </p:nvPr>
        </p:nvSpPr>
        <p:spPr>
          <a:xfrm>
            <a:off x="4286404" y="1609725"/>
            <a:ext cx="7645814" cy="2307183"/>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28" y="397384"/>
            <a:ext cx="11609856" cy="600934"/>
          </a:xfrm>
        </p:spPr>
        <p:txBody>
          <a:bodyPr wrap="square" tIns="0" rIns="0" bIns="0">
            <a:spAutoFit/>
          </a:bodyPr>
          <a:lstStyle>
            <a:lvl1pPr>
              <a:lnSpc>
                <a:spcPct val="85000"/>
              </a:lnSpc>
              <a:defRPr sz="4399">
                <a:latin typeface="+mj-lt"/>
              </a:defRPr>
            </a:lvl1pPr>
          </a:lstStyle>
          <a:p>
            <a:r>
              <a:rPr lang="en-US"/>
              <a:t>Title</a:t>
            </a:r>
          </a:p>
        </p:txBody>
      </p:sp>
      <p:sp>
        <p:nvSpPr>
          <p:cNvPr id="5" name="Text Placeholder 4">
            <a:extLst>
              <a:ext uri="{FF2B5EF4-FFF2-40B4-BE49-F238E27FC236}">
                <a16:creationId xmlns:a16="http://schemas.microsoft.com/office/drawing/2014/main" id="{08FB926F-0EA3-394E-A37B-B2113E63EFCB}"/>
              </a:ext>
            </a:extLst>
          </p:cNvPr>
          <p:cNvSpPr>
            <a:spLocks noGrp="1"/>
          </p:cNvSpPr>
          <p:nvPr>
            <p:ph type="body" sz="quarter" idx="14" hasCustomPrompt="1"/>
          </p:nvPr>
        </p:nvSpPr>
        <p:spPr>
          <a:xfrm>
            <a:off x="298730" y="1609725"/>
            <a:ext cx="3656648" cy="878702"/>
          </a:xfrm>
        </p:spPr>
        <p:txBody>
          <a:bodyPr anchor="t" anchorCtr="0">
            <a:spAutoFit/>
          </a:bodyPr>
          <a:lstStyle>
            <a:lvl1pPr marL="0" indent="0">
              <a:buNone/>
              <a:defRPr>
                <a:latin typeface="+mn-lt"/>
              </a:defRPr>
            </a:lvl1pPr>
          </a:lstStyle>
          <a:p>
            <a:pPr lvl="0"/>
            <a:r>
              <a:rPr lang="en-US"/>
              <a:t>Subtitle here. Lorem ipsum dolor sit </a:t>
            </a:r>
            <a:r>
              <a:rPr lang="en-US" err="1"/>
              <a:t>amet</a:t>
            </a:r>
            <a:r>
              <a:rPr lang="en-US"/>
              <a:t>.</a:t>
            </a:r>
          </a:p>
        </p:txBody>
      </p:sp>
      <p:sp>
        <p:nvSpPr>
          <p:cNvPr id="14" name="Slide Number Placeholder 6">
            <a:extLst>
              <a:ext uri="{FF2B5EF4-FFF2-40B4-BE49-F238E27FC236}">
                <a16:creationId xmlns:a16="http://schemas.microsoft.com/office/drawing/2014/main" id="{0F1F3520-1E00-4339-9F50-FEDE0FCAC749}"/>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842347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le &amp; 2 Columns">
    <p:bg>
      <p:bgPr>
        <a:solidFill>
          <a:schemeClr val="bg1"/>
        </a:solidFill>
        <a:effectLst/>
      </p:bgPr>
    </p:bg>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D4CA49AF-6AB2-4D07-A71E-0613B8FB2BBA}"/>
              </a:ext>
            </a:extLst>
          </p:cNvPr>
          <p:cNvSpPr>
            <a:spLocks noGrp="1"/>
          </p:cNvSpPr>
          <p:nvPr>
            <p:ph type="body" idx="29" hasCustomPrompt="1"/>
          </p:nvPr>
        </p:nvSpPr>
        <p:spPr>
          <a:xfrm>
            <a:off x="312680" y="1755410"/>
            <a:ext cx="5699078" cy="2599430"/>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a:t>
            </a:r>
          </a:p>
        </p:txBody>
      </p:sp>
      <p:sp>
        <p:nvSpPr>
          <p:cNvPr id="11" name="Text Placeholder 2">
            <a:extLst>
              <a:ext uri="{FF2B5EF4-FFF2-40B4-BE49-F238E27FC236}">
                <a16:creationId xmlns:a16="http://schemas.microsoft.com/office/drawing/2014/main" id="{0AA35B3B-94F1-4DE4-9FB5-CC73CB28DF40}"/>
              </a:ext>
            </a:extLst>
          </p:cNvPr>
          <p:cNvSpPr>
            <a:spLocks noGrp="1"/>
          </p:cNvSpPr>
          <p:nvPr>
            <p:ph type="body" idx="1" hasCustomPrompt="1"/>
          </p:nvPr>
        </p:nvSpPr>
        <p:spPr>
          <a:xfrm>
            <a:off x="6218649" y="1755410"/>
            <a:ext cx="5699078" cy="2599430"/>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cxnSp>
        <p:nvCxnSpPr>
          <p:cNvPr id="16" name="Straight Connector 15">
            <a:extLst>
              <a:ext uri="{FF2B5EF4-FFF2-40B4-BE49-F238E27FC236}">
                <a16:creationId xmlns:a16="http://schemas.microsoft.com/office/drawing/2014/main" id="{6318BB02-8B78-3F40-A553-69763D21178F}"/>
              </a:ext>
            </a:extLst>
          </p:cNvPr>
          <p:cNvCxnSpPr>
            <a:cxnSpLocks/>
          </p:cNvCxnSpPr>
          <p:nvPr userDrawn="1"/>
        </p:nvCxnSpPr>
        <p:spPr>
          <a:xfrm>
            <a:off x="312680" y="1676400"/>
            <a:ext cx="57050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619A5C-24C9-3E4F-BC6E-B885D452657A}"/>
              </a:ext>
            </a:extLst>
          </p:cNvPr>
          <p:cNvCxnSpPr>
            <a:cxnSpLocks/>
          </p:cNvCxnSpPr>
          <p:nvPr userDrawn="1"/>
        </p:nvCxnSpPr>
        <p:spPr>
          <a:xfrm>
            <a:off x="6218649" y="1676400"/>
            <a:ext cx="57151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lide Number Placeholder 6">
            <a:extLst>
              <a:ext uri="{FF2B5EF4-FFF2-40B4-BE49-F238E27FC236}">
                <a16:creationId xmlns:a16="http://schemas.microsoft.com/office/drawing/2014/main" id="{D01DA2DA-9A5A-4A90-B454-D3B5FC08774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281705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2 Column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BED7C366-0283-43DA-83C6-5EA7A966408D}"/>
              </a:ext>
            </a:extLst>
          </p:cNvPr>
          <p:cNvSpPr>
            <a:spLocks noGrp="1"/>
          </p:cNvSpPr>
          <p:nvPr>
            <p:ph type="body" idx="29" hasCustomPrompt="1"/>
          </p:nvPr>
        </p:nvSpPr>
        <p:spPr>
          <a:xfrm>
            <a:off x="296786" y="2492968"/>
            <a:ext cx="5699078" cy="1972591"/>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5" name="Text Placeholder 2">
            <a:extLst>
              <a:ext uri="{FF2B5EF4-FFF2-40B4-BE49-F238E27FC236}">
                <a16:creationId xmlns:a16="http://schemas.microsoft.com/office/drawing/2014/main" id="{DB300564-33AD-460C-B57B-832D8FFB0257}"/>
              </a:ext>
            </a:extLst>
          </p:cNvPr>
          <p:cNvSpPr>
            <a:spLocks noGrp="1"/>
          </p:cNvSpPr>
          <p:nvPr>
            <p:ph type="body" idx="1" hasCustomPrompt="1"/>
          </p:nvPr>
        </p:nvSpPr>
        <p:spPr>
          <a:xfrm>
            <a:off x="6216667" y="2492967"/>
            <a:ext cx="5699078" cy="1972591"/>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6" name="Rectangle 15">
            <a:extLst>
              <a:ext uri="{FF2B5EF4-FFF2-40B4-BE49-F238E27FC236}">
                <a16:creationId xmlns:a16="http://schemas.microsoft.com/office/drawing/2014/main" id="{1E43C2B4-9830-CE46-A39E-B560CDCB4753}"/>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Text Placeholder 9">
            <a:extLst>
              <a:ext uri="{FF2B5EF4-FFF2-40B4-BE49-F238E27FC236}">
                <a16:creationId xmlns:a16="http://schemas.microsoft.com/office/drawing/2014/main" id="{DF28EDDF-AD99-7C44-B415-989893C46A43}"/>
              </a:ext>
            </a:extLst>
          </p:cNvPr>
          <p:cNvSpPr>
            <a:spLocks noGrp="1"/>
          </p:cNvSpPr>
          <p:nvPr>
            <p:ph type="body" sz="quarter" idx="15" hasCustomPrompt="1"/>
          </p:nvPr>
        </p:nvSpPr>
        <p:spPr>
          <a:xfrm>
            <a:off x="296748" y="1565622"/>
            <a:ext cx="11609856" cy="348557"/>
          </a:xfrm>
        </p:spPr>
        <p:txBody>
          <a:bodyPr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
        <p:nvSpPr>
          <p:cNvPr id="10" name="Slide Number Placeholder 6">
            <a:extLst>
              <a:ext uri="{FF2B5EF4-FFF2-40B4-BE49-F238E27FC236}">
                <a16:creationId xmlns:a16="http://schemas.microsoft.com/office/drawing/2014/main" id="{634455EC-817E-4DFC-8A82-3AE564282352}"/>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743448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3 Vertical Columns">
    <p:bg>
      <p:bgPr>
        <a:solidFill>
          <a:schemeClr val="bg1"/>
        </a:solidFill>
        <a:effectLst/>
      </p:bgPr>
    </p:bg>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9C24331E-1638-4459-8142-AE0264663874}"/>
              </a:ext>
            </a:extLst>
          </p:cNvPr>
          <p:cNvSpPr>
            <a:spLocks noGrp="1"/>
          </p:cNvSpPr>
          <p:nvPr>
            <p:ph type="body" sz="quarter" idx="38" hasCustomPrompt="1"/>
          </p:nvPr>
        </p:nvSpPr>
        <p:spPr>
          <a:xfrm>
            <a:off x="298730" y="175188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cxnSp>
        <p:nvCxnSpPr>
          <p:cNvPr id="26" name="Straight Connector 25">
            <a:extLst>
              <a:ext uri="{FF2B5EF4-FFF2-40B4-BE49-F238E27FC236}">
                <a16:creationId xmlns:a16="http://schemas.microsoft.com/office/drawing/2014/main" id="{A93DA1AB-09A5-314D-BCCB-6945E5818024}"/>
              </a:ext>
            </a:extLst>
          </p:cNvPr>
          <p:cNvCxnSpPr>
            <a:cxnSpLocks/>
          </p:cNvCxnSpPr>
          <p:nvPr userDrawn="1"/>
        </p:nvCxnSpPr>
        <p:spPr>
          <a:xfrm>
            <a:off x="298729" y="1676400"/>
            <a:ext cx="366268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F1F258-3B13-754D-AC48-D4E7BD8DB305}"/>
              </a:ext>
            </a:extLst>
          </p:cNvPr>
          <p:cNvCxnSpPr>
            <a:cxnSpLocks/>
          </p:cNvCxnSpPr>
          <p:nvPr userDrawn="1"/>
        </p:nvCxnSpPr>
        <p:spPr>
          <a:xfrm>
            <a:off x="4233617" y="1676400"/>
            <a:ext cx="375475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124D61-157D-5A41-AC8A-71BDF25C5052}"/>
              </a:ext>
            </a:extLst>
          </p:cNvPr>
          <p:cNvCxnSpPr>
            <a:cxnSpLocks/>
          </p:cNvCxnSpPr>
          <p:nvPr userDrawn="1"/>
        </p:nvCxnSpPr>
        <p:spPr>
          <a:xfrm>
            <a:off x="8168504" y="1676400"/>
            <a:ext cx="375163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3">
            <a:extLst>
              <a:ext uri="{FF2B5EF4-FFF2-40B4-BE49-F238E27FC236}">
                <a16:creationId xmlns:a16="http://schemas.microsoft.com/office/drawing/2014/main" id="{0C60BDC8-1BA3-49C3-B443-05C9279F27DA}"/>
              </a:ext>
            </a:extLst>
          </p:cNvPr>
          <p:cNvSpPr>
            <a:spLocks noGrp="1"/>
          </p:cNvSpPr>
          <p:nvPr>
            <p:ph type="body" sz="quarter" idx="41" hasCustomPrompt="1"/>
          </p:nvPr>
        </p:nvSpPr>
        <p:spPr>
          <a:xfrm>
            <a:off x="4233618" y="175564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22" name="Text Placeholder 3">
            <a:extLst>
              <a:ext uri="{FF2B5EF4-FFF2-40B4-BE49-F238E27FC236}">
                <a16:creationId xmlns:a16="http://schemas.microsoft.com/office/drawing/2014/main" id="{BFDE5049-BDDE-4EAA-8277-983CD14E1184}"/>
              </a:ext>
            </a:extLst>
          </p:cNvPr>
          <p:cNvSpPr>
            <a:spLocks noGrp="1"/>
          </p:cNvSpPr>
          <p:nvPr>
            <p:ph type="body" sz="quarter" idx="42" hasCustomPrompt="1"/>
          </p:nvPr>
        </p:nvSpPr>
        <p:spPr>
          <a:xfrm>
            <a:off x="8168505" y="1755648"/>
            <a:ext cx="3749222" cy="3098028"/>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a:t>
            </a:r>
          </a:p>
        </p:txBody>
      </p:sp>
      <p:sp>
        <p:nvSpPr>
          <p:cNvPr id="14" name="Slide Number Placeholder 6">
            <a:extLst>
              <a:ext uri="{FF2B5EF4-FFF2-40B4-BE49-F238E27FC236}">
                <a16:creationId xmlns:a16="http://schemas.microsoft.com/office/drawing/2014/main" id="{CDF2CF8B-BB79-49A9-9E24-8E721096328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4089751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3006310"/>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34430898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lte &amp; 3 Vertical Columns">
    <p:bg>
      <p:bgPr>
        <a:solidFill>
          <a:schemeClr val="bg1"/>
        </a:solidFill>
        <a:effectLst/>
      </p:bgPr>
    </p:bg>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851D82BA-2CF0-49C2-A05B-8162B5F86313}"/>
              </a:ext>
            </a:extLst>
          </p:cNvPr>
          <p:cNvSpPr>
            <a:spLocks noGrp="1"/>
          </p:cNvSpPr>
          <p:nvPr>
            <p:ph type="body" sz="quarter" idx="40" hasCustomPrompt="1"/>
          </p:nvPr>
        </p:nvSpPr>
        <p:spPr>
          <a:xfrm>
            <a:off x="8166523"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27" name="Text Placeholder 3">
            <a:extLst>
              <a:ext uri="{FF2B5EF4-FFF2-40B4-BE49-F238E27FC236}">
                <a16:creationId xmlns:a16="http://schemas.microsoft.com/office/drawing/2014/main" id="{47997759-B12D-4DA8-A6BE-DC032712044A}"/>
              </a:ext>
            </a:extLst>
          </p:cNvPr>
          <p:cNvSpPr>
            <a:spLocks noGrp="1"/>
          </p:cNvSpPr>
          <p:nvPr>
            <p:ph type="body" sz="quarter" idx="39" hasCustomPrompt="1"/>
          </p:nvPr>
        </p:nvSpPr>
        <p:spPr>
          <a:xfrm>
            <a:off x="4253247"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37" name="Rectangle 36">
            <a:extLst>
              <a:ext uri="{FF2B5EF4-FFF2-40B4-BE49-F238E27FC236}">
                <a16:creationId xmlns:a16="http://schemas.microsoft.com/office/drawing/2014/main" id="{81706409-1638-CF42-BBFF-6E2EEACF4246}"/>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3" name="Title 1">
            <a:extLst>
              <a:ext uri="{FF2B5EF4-FFF2-40B4-BE49-F238E27FC236}">
                <a16:creationId xmlns:a16="http://schemas.microsoft.com/office/drawing/2014/main" id="{54F92A84-5541-104C-A5CF-C6291C2F6DDD}"/>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8" name="Text Placeholder 3">
            <a:extLst>
              <a:ext uri="{FF2B5EF4-FFF2-40B4-BE49-F238E27FC236}">
                <a16:creationId xmlns:a16="http://schemas.microsoft.com/office/drawing/2014/main" id="{BA9ED2A4-0132-4073-A571-12EBCE3F1A9B}"/>
              </a:ext>
            </a:extLst>
          </p:cNvPr>
          <p:cNvSpPr>
            <a:spLocks noGrp="1"/>
          </p:cNvSpPr>
          <p:nvPr>
            <p:ph type="body" sz="quarter" idx="38" hasCustomPrompt="1"/>
          </p:nvPr>
        </p:nvSpPr>
        <p:spPr>
          <a:xfrm>
            <a:off x="339969" y="2467948"/>
            <a:ext cx="3749222" cy="1757639"/>
          </a:xfrm>
        </p:spPr>
        <p:txBody>
          <a:bodyPr>
            <a:spAutoFit/>
          </a:bodyPr>
          <a:lstStyle>
            <a:lvl1pPr marL="0" indent="0">
              <a:buNone/>
              <a:defRPr sz="1799">
                <a:latin typeface="+mn-lt"/>
              </a:defRPr>
            </a:lvl1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p:txBody>
      </p:sp>
      <p:sp>
        <p:nvSpPr>
          <p:cNvPr id="19" name="Slide Number Placeholder 6">
            <a:extLst>
              <a:ext uri="{FF2B5EF4-FFF2-40B4-BE49-F238E27FC236}">
                <a16:creationId xmlns:a16="http://schemas.microsoft.com/office/drawing/2014/main" id="{94775A7B-416A-4409-966D-D7AD42E2DD6F}"/>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23" name="Rectangle 22">
            <a:extLst>
              <a:ext uri="{FF2B5EF4-FFF2-40B4-BE49-F238E27FC236}">
                <a16:creationId xmlns:a16="http://schemas.microsoft.com/office/drawing/2014/main" id="{4B4B948A-C572-406C-A3D5-474CF7ADBB3E}"/>
              </a:ext>
            </a:extLst>
          </p:cNvPr>
          <p:cNvSpPr/>
          <p:nvPr userDrawn="1"/>
        </p:nvSpPr>
        <p:spPr bwMode="ltGray">
          <a:xfrm>
            <a:off x="0" y="1295400"/>
            <a:ext cx="12188825" cy="88900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Text Placeholder 9">
            <a:extLst>
              <a:ext uri="{FF2B5EF4-FFF2-40B4-BE49-F238E27FC236}">
                <a16:creationId xmlns:a16="http://schemas.microsoft.com/office/drawing/2014/main" id="{F2D77A8F-BAED-4D18-829F-F40BDC6A815A}"/>
              </a:ext>
            </a:extLst>
          </p:cNvPr>
          <p:cNvSpPr>
            <a:spLocks noGrp="1"/>
          </p:cNvSpPr>
          <p:nvPr>
            <p:ph type="body" sz="quarter" idx="15" hasCustomPrompt="1"/>
          </p:nvPr>
        </p:nvSpPr>
        <p:spPr>
          <a:xfrm>
            <a:off x="296748" y="1565622"/>
            <a:ext cx="11609856" cy="348557"/>
          </a:xfrm>
        </p:spPr>
        <p:txBody>
          <a:bodyPr anchor="ctr" anchorCtr="0">
            <a:spAutoFit/>
          </a:bodyPr>
          <a:lstStyle>
            <a:lvl1pPr marL="0" indent="0">
              <a:buNone/>
              <a:defRPr sz="1799">
                <a:latin typeface="+mn-lt"/>
              </a:defRPr>
            </a:lvl1pPr>
          </a:lstStyle>
          <a:p>
            <a:pPr lvl="0"/>
            <a:r>
              <a:rPr lang="en-US"/>
              <a:t>Secondary level text goes here. Lorem ipsum dolor sit </a:t>
            </a:r>
            <a:r>
              <a:rPr lang="en-US" err="1"/>
              <a:t>amet</a:t>
            </a:r>
            <a:r>
              <a:rPr lang="en-US"/>
              <a:t>.</a:t>
            </a:r>
          </a:p>
        </p:txBody>
      </p:sp>
    </p:spTree>
    <p:extLst>
      <p:ext uri="{BB962C8B-B14F-4D97-AF65-F5344CB8AC3E}">
        <p14:creationId xmlns:p14="http://schemas.microsoft.com/office/powerpoint/2010/main" val="33323703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rge Quote &amp; Content Left">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09441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itle 1">
            <a:extLst>
              <a:ext uri="{FF2B5EF4-FFF2-40B4-BE49-F238E27FC236}">
                <a16:creationId xmlns:a16="http://schemas.microsoft.com/office/drawing/2014/main" id="{D18F3173-9FEE-4E7C-BA45-2930862CFED5}"/>
              </a:ext>
            </a:extLst>
          </p:cNvPr>
          <p:cNvSpPr>
            <a:spLocks noGrp="1"/>
          </p:cNvSpPr>
          <p:nvPr>
            <p:ph type="title" hasCustomPrompt="1"/>
          </p:nvPr>
        </p:nvSpPr>
        <p:spPr>
          <a:xfrm>
            <a:off x="298730" y="271727"/>
            <a:ext cx="5540991" cy="2995435"/>
          </a:xfrm>
        </p:spPr>
        <p:txBody>
          <a:bodyPr anchor="t" anchorCtr="0">
            <a:spAutoFit/>
          </a:bodyPr>
          <a:lstStyle/>
          <a:p>
            <a:r>
              <a:rPr lang="en-US"/>
              <a:t>Shout out some text from the body, quote.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Text Placeholder 2">
            <a:extLst>
              <a:ext uri="{FF2B5EF4-FFF2-40B4-BE49-F238E27FC236}">
                <a16:creationId xmlns:a16="http://schemas.microsoft.com/office/drawing/2014/main" id="{DBE5A314-1DF1-4E3E-AE3B-581320FCAF46}"/>
              </a:ext>
            </a:extLst>
          </p:cNvPr>
          <p:cNvSpPr>
            <a:spLocks noGrp="1"/>
          </p:cNvSpPr>
          <p:nvPr>
            <p:ph type="body" idx="31" hasCustomPrompt="1"/>
          </p:nvPr>
        </p:nvSpPr>
        <p:spPr>
          <a:xfrm>
            <a:off x="6345135" y="4638423"/>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1" name="Text Placeholder 2">
            <a:extLst>
              <a:ext uri="{FF2B5EF4-FFF2-40B4-BE49-F238E27FC236}">
                <a16:creationId xmlns:a16="http://schemas.microsoft.com/office/drawing/2014/main" id="{69680A59-037D-4A5F-BB28-A920C7624C7D}"/>
              </a:ext>
            </a:extLst>
          </p:cNvPr>
          <p:cNvSpPr>
            <a:spLocks noGrp="1"/>
          </p:cNvSpPr>
          <p:nvPr>
            <p:ph type="body" idx="30" hasCustomPrompt="1"/>
          </p:nvPr>
        </p:nvSpPr>
        <p:spPr>
          <a:xfrm>
            <a:off x="6345135" y="2561795"/>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0" name="Text Placeholder 2">
            <a:extLst>
              <a:ext uri="{FF2B5EF4-FFF2-40B4-BE49-F238E27FC236}">
                <a16:creationId xmlns:a16="http://schemas.microsoft.com/office/drawing/2014/main" id="{D2ED2737-DE91-4117-9C84-0E7FAF9F7B6E}"/>
              </a:ext>
            </a:extLst>
          </p:cNvPr>
          <p:cNvSpPr>
            <a:spLocks noGrp="1"/>
          </p:cNvSpPr>
          <p:nvPr>
            <p:ph type="body" idx="1" hasCustomPrompt="1"/>
          </p:nvPr>
        </p:nvSpPr>
        <p:spPr>
          <a:xfrm>
            <a:off x="6345135" y="488853"/>
            <a:ext cx="5550999" cy="975395"/>
          </a:xfrm>
        </p:spPr>
        <p:txBody>
          <a:bodyPr wrap="square"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12" name="Straight Connector 11">
            <a:extLst>
              <a:ext uri="{FF2B5EF4-FFF2-40B4-BE49-F238E27FC236}">
                <a16:creationId xmlns:a16="http://schemas.microsoft.com/office/drawing/2014/main" id="{B7451BD1-7885-6846-BAD1-AB34202EA6A8}"/>
              </a:ext>
            </a:extLst>
          </p:cNvPr>
          <p:cNvCxnSpPr>
            <a:cxnSpLocks/>
          </p:cNvCxnSpPr>
          <p:nvPr userDrawn="1"/>
        </p:nvCxnSpPr>
        <p:spPr>
          <a:xfrm>
            <a:off x="6345134" y="391161"/>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DF1EEF-4D48-764E-B3F0-3142577D7CEE}"/>
              </a:ext>
            </a:extLst>
          </p:cNvPr>
          <p:cNvCxnSpPr>
            <a:cxnSpLocks/>
          </p:cNvCxnSpPr>
          <p:nvPr userDrawn="1"/>
        </p:nvCxnSpPr>
        <p:spPr>
          <a:xfrm>
            <a:off x="6345134" y="2459244"/>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EDB6-380D-D349-8935-4065BB038B99}"/>
              </a:ext>
            </a:extLst>
          </p:cNvPr>
          <p:cNvCxnSpPr>
            <a:cxnSpLocks/>
          </p:cNvCxnSpPr>
          <p:nvPr userDrawn="1"/>
        </p:nvCxnSpPr>
        <p:spPr>
          <a:xfrm>
            <a:off x="6345134" y="4535872"/>
            <a:ext cx="55489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lide Number Placeholder 6">
            <a:extLst>
              <a:ext uri="{FF2B5EF4-FFF2-40B4-BE49-F238E27FC236}">
                <a16:creationId xmlns:a16="http://schemas.microsoft.com/office/drawing/2014/main" id="{E3BD8230-1636-4B69-B199-B2F33AD4C66B}"/>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9453654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Content &amp; Wide Photo">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AF4FD9B5-0043-474D-BBE4-602A7F33CC64}"/>
              </a:ext>
            </a:extLst>
          </p:cNvPr>
          <p:cNvSpPr>
            <a:spLocks noGrp="1"/>
          </p:cNvSpPr>
          <p:nvPr>
            <p:ph type="body" idx="33" hasCustomPrompt="1"/>
          </p:nvPr>
        </p:nvSpPr>
        <p:spPr>
          <a:xfrm>
            <a:off x="296749" y="4498657"/>
            <a:ext cx="3548053" cy="873316"/>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8751B218-DDD4-4C23-94D2-8AEB4102C299}"/>
              </a:ext>
            </a:extLst>
          </p:cNvPr>
          <p:cNvSpPr>
            <a:spLocks noGrp="1"/>
          </p:cNvSpPr>
          <p:nvPr>
            <p:ph type="body" idx="1" hasCustomPrompt="1"/>
          </p:nvPr>
        </p:nvSpPr>
        <p:spPr>
          <a:xfrm>
            <a:off x="296749" y="3327778"/>
            <a:ext cx="3548053" cy="873316"/>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5" name="Rectangle 24">
            <a:extLst>
              <a:ext uri="{FF2B5EF4-FFF2-40B4-BE49-F238E27FC236}">
                <a16:creationId xmlns:a16="http://schemas.microsoft.com/office/drawing/2014/main" id="{4A0ECDE5-B896-FB4D-B677-6ABA81A39CFA}"/>
              </a:ext>
            </a:extLst>
          </p:cNvPr>
          <p:cNvSpPr/>
          <p:nvPr userDrawn="1"/>
        </p:nvSpPr>
        <p:spPr bwMode="ltGray">
          <a:xfrm>
            <a:off x="0" y="2045290"/>
            <a:ext cx="4037548" cy="914221"/>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4037548" cy="2045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 Placeholder 4">
            <a:extLst>
              <a:ext uri="{FF2B5EF4-FFF2-40B4-BE49-F238E27FC236}">
                <a16:creationId xmlns:a16="http://schemas.microsoft.com/office/drawing/2014/main" id="{E24F65DC-BE2B-B945-A542-E02DFD30E0D1}"/>
              </a:ext>
            </a:extLst>
          </p:cNvPr>
          <p:cNvSpPr>
            <a:spLocks noGrp="1"/>
          </p:cNvSpPr>
          <p:nvPr>
            <p:ph type="body" sz="quarter" idx="14" hasCustomPrompt="1"/>
          </p:nvPr>
        </p:nvSpPr>
        <p:spPr>
          <a:xfrm>
            <a:off x="299947" y="400821"/>
            <a:ext cx="3548053" cy="600934"/>
          </a:xfrm>
        </p:spPr>
        <p:txBody>
          <a:bodyPr tIns="0" rIns="0" bIns="0" anchor="t" anchorCtr="0">
            <a:spAutoFit/>
          </a:bodyPr>
          <a:lstStyle>
            <a:lvl1pPr marL="0" indent="0">
              <a:lnSpc>
                <a:spcPct val="85000"/>
              </a:lnSpc>
              <a:buNone/>
              <a:defRPr sz="4399" baseline="0">
                <a:latin typeface="+mj-lt"/>
              </a:defRPr>
            </a:lvl1pPr>
          </a:lstStyle>
          <a:p>
            <a:pPr lvl="0"/>
            <a:r>
              <a:rPr lang="en-US"/>
              <a:t>Title</a:t>
            </a:r>
          </a:p>
        </p:txBody>
      </p:sp>
      <p:sp>
        <p:nvSpPr>
          <p:cNvPr id="10" name="Text Placeholder 9">
            <a:extLst>
              <a:ext uri="{FF2B5EF4-FFF2-40B4-BE49-F238E27FC236}">
                <a16:creationId xmlns:a16="http://schemas.microsoft.com/office/drawing/2014/main" id="{DC66D374-402D-F442-A773-209F3281EA68}"/>
              </a:ext>
            </a:extLst>
          </p:cNvPr>
          <p:cNvSpPr>
            <a:spLocks noGrp="1"/>
          </p:cNvSpPr>
          <p:nvPr>
            <p:ph type="body" sz="quarter" idx="15" hasCustomPrompt="1"/>
          </p:nvPr>
        </p:nvSpPr>
        <p:spPr>
          <a:xfrm>
            <a:off x="296749" y="2203471"/>
            <a:ext cx="3554401" cy="597856"/>
          </a:xfrm>
        </p:spPr>
        <p:txBody>
          <a:bodyPr anchor="ctr" anchorCtr="0">
            <a:spAutoFit/>
          </a:bodyPr>
          <a:lstStyle>
            <a:lvl1pPr marL="0" indent="0">
              <a:buNone/>
              <a:defRPr sz="1799"/>
            </a:lvl1pPr>
          </a:lstStyle>
          <a:p>
            <a:pPr lvl="0"/>
            <a:r>
              <a:rPr lang="en-US"/>
              <a:t>Secondary level text goes here. Lorem ipsum dolor sit </a:t>
            </a:r>
            <a:r>
              <a:rPr lang="en-US" err="1"/>
              <a:t>amet</a:t>
            </a:r>
            <a:r>
              <a:rPr lang="en-US"/>
              <a:t>.</a:t>
            </a:r>
          </a:p>
        </p:txBody>
      </p:sp>
      <p:grpSp>
        <p:nvGrpSpPr>
          <p:cNvPr id="6" name="Group 5">
            <a:extLst>
              <a:ext uri="{FF2B5EF4-FFF2-40B4-BE49-F238E27FC236}">
                <a16:creationId xmlns:a16="http://schemas.microsoft.com/office/drawing/2014/main" id="{26C93313-5C7D-47F1-9938-FD5AE1BF45B6}"/>
              </a:ext>
            </a:extLst>
          </p:cNvPr>
          <p:cNvGrpSpPr/>
          <p:nvPr userDrawn="1"/>
        </p:nvGrpSpPr>
        <p:grpSpPr>
          <a:xfrm>
            <a:off x="296749" y="3257459"/>
            <a:ext cx="3548053" cy="1166547"/>
            <a:chOff x="296826" y="3532761"/>
            <a:chExt cx="3459129" cy="1166547"/>
          </a:xfrm>
        </p:grpSpPr>
        <p:cxnSp>
          <p:nvCxnSpPr>
            <p:cNvPr id="28" name="Straight Connector 27">
              <a:extLst>
                <a:ext uri="{FF2B5EF4-FFF2-40B4-BE49-F238E27FC236}">
                  <a16:creationId xmlns:a16="http://schemas.microsoft.com/office/drawing/2014/main" id="{0AF580AC-46C0-1F40-84DD-2BC5E26D00D7}"/>
                </a:ext>
              </a:extLst>
            </p:cNvPr>
            <p:cNvCxnSpPr>
              <a:cxnSpLocks/>
            </p:cNvCxnSpPr>
            <p:nvPr userDrawn="1"/>
          </p:nvCxnSpPr>
          <p:spPr>
            <a:xfrm>
              <a:off x="296826" y="3532761"/>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AA79F3-4B6D-A247-B9EE-7EA4867AE92C}"/>
                </a:ext>
              </a:extLst>
            </p:cNvPr>
            <p:cNvCxnSpPr>
              <a:cxnSpLocks/>
            </p:cNvCxnSpPr>
            <p:nvPr userDrawn="1"/>
          </p:nvCxnSpPr>
          <p:spPr>
            <a:xfrm>
              <a:off x="296826" y="4699308"/>
              <a:ext cx="3459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Picture Placeholder 2">
            <a:extLst>
              <a:ext uri="{FF2B5EF4-FFF2-40B4-BE49-F238E27FC236}">
                <a16:creationId xmlns:a16="http://schemas.microsoft.com/office/drawing/2014/main" id="{CAAA4B92-4A3B-FE4A-BAB2-B95CDF36E17D}"/>
              </a:ext>
            </a:extLst>
          </p:cNvPr>
          <p:cNvSpPr>
            <a:spLocks noGrp="1"/>
          </p:cNvSpPr>
          <p:nvPr>
            <p:ph type="pic" sz="quarter" idx="32" hasCustomPrompt="1"/>
          </p:nvPr>
        </p:nvSpPr>
        <p:spPr>
          <a:xfrm>
            <a:off x="4037548" y="0"/>
            <a:ext cx="8151277"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7" name="Slide Number Placeholder 6">
            <a:extLst>
              <a:ext uri="{FF2B5EF4-FFF2-40B4-BE49-F238E27FC236}">
                <a16:creationId xmlns:a16="http://schemas.microsoft.com/office/drawing/2014/main" id="{0E88BFA8-7D6E-4FC1-8413-B6FE24F578CC}"/>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3390704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A6D17E-E002-6C40-99AE-60D6AED6150A}"/>
              </a:ext>
            </a:extLst>
          </p:cNvPr>
          <p:cNvSpPr/>
          <p:nvPr userDrawn="1"/>
        </p:nvSpPr>
        <p:spPr bwMode="ltGray">
          <a:xfrm>
            <a:off x="0" y="1295399"/>
            <a:ext cx="6094413" cy="3389614"/>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Text Placeholder 2">
            <a:extLst>
              <a:ext uri="{FF2B5EF4-FFF2-40B4-BE49-F238E27FC236}">
                <a16:creationId xmlns:a16="http://schemas.microsoft.com/office/drawing/2014/main" id="{95079F8D-32D4-4B6A-996F-97B3E3F82A8E}"/>
              </a:ext>
            </a:extLst>
          </p:cNvPr>
          <p:cNvSpPr>
            <a:spLocks noGrp="1"/>
          </p:cNvSpPr>
          <p:nvPr>
            <p:ph type="body" idx="43" hasCustomPrompt="1"/>
          </p:nvPr>
        </p:nvSpPr>
        <p:spPr>
          <a:xfrm>
            <a:off x="301729" y="1610089"/>
            <a:ext cx="5409215" cy="2874890"/>
          </a:xfrm>
        </p:spPr>
        <p:txBody>
          <a:bodyPr anchor="t" anchorCtr="0">
            <a:spAutoFit/>
          </a:bodyPr>
          <a:lstStyle>
            <a:lvl1pPr marL="0" indent="0">
              <a:buFont typeface="Arial" panose="020B0604020202020204" pitchFamily="34" charse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If there is smaller text that would go here. Lorem ipsum dolor sit amet, consectetur adipiscing elit. Aliquam sed nisi vitae risus rhoncus condimentum. </a:t>
            </a:r>
          </a:p>
          <a:p>
            <a:pPr lvl="0"/>
            <a:r>
              <a:rPr lang="da-DK"/>
              <a:t>Phasellus in hendrerit magna, a accumsan velit. Morbi aliquam magna eu metus molestie fringilla. Suspendisse leo erat, condimentum sed eros in, vestibulum tincidunt elit. Pellentesque lacus arcu, varius nec urna sed, malesuada lobortis augue. Curabitur a diam ac diam rhoncus molestie porta vel diam. Nam in commodo massa.</a:t>
            </a:r>
          </a:p>
          <a:p>
            <a:pPr lvl="0"/>
            <a:r>
              <a:rPr lang="da-DK"/>
              <a:t>Quisque pretium venenatis erat ac mattis. In auctor enim vel ante pretium, vel laoreet lorem aliquet. Fusce at mauris elementum, dictum nunc eget, fringilla ex. Fusce arcu felis, vehicula quis feugiat sed, aliquet quis eros.</a:t>
            </a:r>
          </a:p>
        </p:txBody>
      </p:sp>
      <p:sp>
        <p:nvSpPr>
          <p:cNvPr id="13" name="Text Placeholder 2">
            <a:extLst>
              <a:ext uri="{FF2B5EF4-FFF2-40B4-BE49-F238E27FC236}">
                <a16:creationId xmlns:a16="http://schemas.microsoft.com/office/drawing/2014/main" id="{3395DE6A-59EA-4262-8B12-C421BAF14CAD}"/>
              </a:ext>
            </a:extLst>
          </p:cNvPr>
          <p:cNvSpPr>
            <a:spLocks noGrp="1"/>
          </p:cNvSpPr>
          <p:nvPr>
            <p:ph type="body" idx="42" hasCustomPrompt="1"/>
          </p:nvPr>
        </p:nvSpPr>
        <p:spPr>
          <a:xfrm>
            <a:off x="301729" y="4947906"/>
            <a:ext cx="5409215" cy="291618"/>
          </a:xfrm>
        </p:spPr>
        <p:txBody>
          <a:bodyPr anchor="t" anchorCtr="0">
            <a:spAutoFit/>
          </a:bodyPr>
          <a:lstStyle>
            <a:lvl1pPr marL="0" indent="0">
              <a:buFont typeface="Arial" panose="020B0604020202020204" pitchFamily="34" charset="0"/>
              <a:buNone/>
              <a:defRPr sz="1400" b="0" cap="all" baseline="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SECTION TITLE</a:t>
            </a:r>
          </a:p>
        </p:txBody>
      </p:sp>
      <p:sp>
        <p:nvSpPr>
          <p:cNvPr id="12" name="Text Placeholder 2">
            <a:extLst>
              <a:ext uri="{FF2B5EF4-FFF2-40B4-BE49-F238E27FC236}">
                <a16:creationId xmlns:a16="http://schemas.microsoft.com/office/drawing/2014/main" id="{90DB020F-406C-4AED-9242-A64F55F87868}"/>
              </a:ext>
            </a:extLst>
          </p:cNvPr>
          <p:cNvSpPr>
            <a:spLocks noGrp="1"/>
          </p:cNvSpPr>
          <p:nvPr>
            <p:ph type="body" idx="41" hasCustomPrompt="1"/>
          </p:nvPr>
        </p:nvSpPr>
        <p:spPr>
          <a:xfrm>
            <a:off x="301729" y="5353604"/>
            <a:ext cx="5409215" cy="833305"/>
          </a:xfrm>
        </p:spPr>
        <p:txBody>
          <a:bodyPr anchor="t" anchorCtr="0">
            <a:spAutoFit/>
          </a:bodyPr>
          <a:lstStyle>
            <a:lvl1pPr marL="0" indent="109505">
              <a:lnSpc>
                <a:spcPct val="90000"/>
              </a:lnSpc>
              <a:spcBef>
                <a:spcPts val="600"/>
              </a:spcBef>
              <a:buFont typeface="Arial" panose="020B0604020202020204" pitchFamily="34" charset="0"/>
              <a:buChar char="•"/>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da-DK"/>
              <a:t>Bullet point 1</a:t>
            </a:r>
          </a:p>
          <a:p>
            <a:pPr lvl="0"/>
            <a:r>
              <a:rPr lang="da-DK"/>
              <a:t>Bullet point 2</a:t>
            </a:r>
          </a:p>
          <a:p>
            <a:pPr lvl="0"/>
            <a:r>
              <a:rPr lang="da-DK"/>
              <a:t>Bullet point 3</a:t>
            </a:r>
          </a:p>
        </p:txBody>
      </p:sp>
      <p:sp>
        <p:nvSpPr>
          <p:cNvPr id="17" name="Rectangle 16">
            <a:extLst>
              <a:ext uri="{FF2B5EF4-FFF2-40B4-BE49-F238E27FC236}">
                <a16:creationId xmlns:a16="http://schemas.microsoft.com/office/drawing/2014/main" id="{8EC55A16-E0A0-C041-920C-88AF84A37F15}"/>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Picture Placeholder 6">
            <a:extLst>
              <a:ext uri="{FF2B5EF4-FFF2-40B4-BE49-F238E27FC236}">
                <a16:creationId xmlns:a16="http://schemas.microsoft.com/office/drawing/2014/main" id="{D36C4653-60FA-1D42-8CA9-AE0A9AEA31C1}"/>
              </a:ext>
            </a:extLst>
          </p:cNvPr>
          <p:cNvSpPr>
            <a:spLocks noGrp="1"/>
          </p:cNvSpPr>
          <p:nvPr>
            <p:ph type="pic" sz="quarter" idx="10" hasCustomPrompt="1"/>
          </p:nvPr>
        </p:nvSpPr>
        <p:spPr>
          <a:xfrm>
            <a:off x="6094412" y="0"/>
            <a:ext cx="6094413"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27" name="Title 1">
            <a:extLst>
              <a:ext uri="{FF2B5EF4-FFF2-40B4-BE49-F238E27FC236}">
                <a16:creationId xmlns:a16="http://schemas.microsoft.com/office/drawing/2014/main" id="{8C21ECF7-7914-B74D-9806-A86E1D19B8E5}"/>
              </a:ext>
            </a:extLst>
          </p:cNvPr>
          <p:cNvSpPr>
            <a:spLocks noGrp="1"/>
          </p:cNvSpPr>
          <p:nvPr>
            <p:ph type="title" hasCustomPrompt="1"/>
          </p:nvPr>
        </p:nvSpPr>
        <p:spPr>
          <a:xfrm>
            <a:off x="298731" y="397384"/>
            <a:ext cx="5412213" cy="600934"/>
          </a:xfrm>
        </p:spPr>
        <p:txBody>
          <a:bodyPr tIns="0" rIns="0" bIns="0">
            <a:spAutoFit/>
          </a:bodyPr>
          <a:lstStyle>
            <a:lvl1pPr>
              <a:tabLst>
                <a:tab pos="518957" algn="l"/>
              </a:tabLst>
              <a:defRPr sz="4399">
                <a:latin typeface="+mj-lt"/>
              </a:defRPr>
            </a:lvl1pPr>
          </a:lstStyle>
          <a:p>
            <a:r>
              <a:rPr lang="en-US"/>
              <a:t>Title</a:t>
            </a:r>
          </a:p>
        </p:txBody>
      </p:sp>
      <p:cxnSp>
        <p:nvCxnSpPr>
          <p:cNvPr id="19" name="Straight Connector 18">
            <a:extLst>
              <a:ext uri="{FF2B5EF4-FFF2-40B4-BE49-F238E27FC236}">
                <a16:creationId xmlns:a16="http://schemas.microsoft.com/office/drawing/2014/main" id="{D4FD7FBD-E4D9-41A5-938B-2A7406A02ADE}"/>
              </a:ext>
            </a:extLst>
          </p:cNvPr>
          <p:cNvCxnSpPr>
            <a:cxnSpLocks/>
          </p:cNvCxnSpPr>
          <p:nvPr userDrawn="1"/>
        </p:nvCxnSpPr>
        <p:spPr>
          <a:xfrm>
            <a:off x="288459" y="5260120"/>
            <a:ext cx="563783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Slide Number Placeholder 6">
            <a:extLst>
              <a:ext uri="{FF2B5EF4-FFF2-40B4-BE49-F238E27FC236}">
                <a16:creationId xmlns:a16="http://schemas.microsoft.com/office/drawing/2014/main" id="{A8F6F6A1-3C64-483D-8A88-D810C6E3700E}"/>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066073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amp; Photo">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EAFFD7F-E406-40CD-9AA2-3818827A8FC4}"/>
              </a:ext>
            </a:extLst>
          </p:cNvPr>
          <p:cNvSpPr>
            <a:spLocks noGrp="1"/>
          </p:cNvSpPr>
          <p:nvPr>
            <p:ph type="pic" sz="quarter" idx="38" hasCustomPrompt="1"/>
          </p:nvPr>
        </p:nvSpPr>
        <p:spPr>
          <a:xfrm>
            <a:off x="6094412" y="1609725"/>
            <a:ext cx="5713512" cy="3798888"/>
          </a:xfrm>
          <a:solidFill>
            <a:schemeClr val="bg1">
              <a:lumMod val="75000"/>
            </a:schemeClr>
          </a:solidFill>
        </p:spPr>
        <p:txBody>
          <a:bodyPr bIns="1828800" anchor="ctr" anchorCtr="0"/>
          <a:lstStyle>
            <a:lvl1pPr marL="0" indent="0" algn="ctr">
              <a:buNone/>
              <a:defRPr sz="1200">
                <a:solidFill>
                  <a:schemeClr val="tx1"/>
                </a:solidFill>
              </a:defRPr>
            </a:lvl1pPr>
          </a:lstStyle>
          <a:p>
            <a:r>
              <a:rPr lang="en-US"/>
              <a:t>Click to Add Photo</a:t>
            </a:r>
          </a:p>
        </p:txBody>
      </p:sp>
      <p:sp>
        <p:nvSpPr>
          <p:cNvPr id="7" name="Text Placeholder 2">
            <a:extLst>
              <a:ext uri="{FF2B5EF4-FFF2-40B4-BE49-F238E27FC236}">
                <a16:creationId xmlns:a16="http://schemas.microsoft.com/office/drawing/2014/main" id="{77C974A2-03D7-4EFA-94E3-9EBAA7561405}"/>
              </a:ext>
            </a:extLst>
          </p:cNvPr>
          <p:cNvSpPr>
            <a:spLocks noGrp="1"/>
          </p:cNvSpPr>
          <p:nvPr>
            <p:ph type="body" idx="37" hasCustomPrompt="1"/>
          </p:nvPr>
        </p:nvSpPr>
        <p:spPr>
          <a:xfrm>
            <a:off x="298730" y="1610091"/>
            <a:ext cx="5409215" cy="4310263"/>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tie </a:t>
            </a:r>
            <a:r>
              <a:rPr lang="en-US" err="1"/>
              <a:t>tie</a:t>
            </a:r>
            <a:r>
              <a:rPr lang="en-US"/>
              <a:t> </a:t>
            </a:r>
            <a:r>
              <a:rPr lang="en-US" err="1"/>
              <a:t>tie</a:t>
            </a:r>
            <a:r>
              <a:rPr lang="en-US"/>
              <a:t> </a:t>
            </a:r>
            <a:r>
              <a:rPr lang="en-US" err="1"/>
              <a:t>condim</a:t>
            </a:r>
            <a:r>
              <a:rPr lang="en-US"/>
              <a:t> </a:t>
            </a:r>
            <a:r>
              <a:rPr lang="en-US" err="1"/>
              <a:t>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bwMode="black">
          <a:xfrm>
            <a:off x="298730" y="397384"/>
            <a:ext cx="11609856" cy="600934"/>
          </a:xfrm>
        </p:spPr>
        <p:txBody>
          <a:bodyPr tIns="0" rIns="0" bIns="0">
            <a:spAutoFit/>
          </a:bodyPr>
          <a:lstStyle>
            <a:lvl1pPr>
              <a:defRPr sz="4399">
                <a:latin typeface="+mj-lt"/>
              </a:defRPr>
            </a:lvl1pPr>
          </a:lstStyle>
          <a:p>
            <a:r>
              <a:rPr lang="en-US"/>
              <a:t>Title</a:t>
            </a:r>
          </a:p>
        </p:txBody>
      </p:sp>
      <p:sp>
        <p:nvSpPr>
          <p:cNvPr id="11" name="Slide Number Placeholder 6">
            <a:extLst>
              <a:ext uri="{FF2B5EF4-FFF2-40B4-BE49-F238E27FC236}">
                <a16:creationId xmlns:a16="http://schemas.microsoft.com/office/drawing/2014/main" id="{D0EB6A83-82B4-4821-9E6D-CFC9C50B2953}"/>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3632123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Content &amp; Large Photo">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Picture Placeholder 4">
            <a:extLst>
              <a:ext uri="{FF2B5EF4-FFF2-40B4-BE49-F238E27FC236}">
                <a16:creationId xmlns:a16="http://schemas.microsoft.com/office/drawing/2014/main" id="{32B84C0D-8445-4009-BF2F-55B901AD154A}"/>
              </a:ext>
            </a:extLst>
          </p:cNvPr>
          <p:cNvSpPr>
            <a:spLocks noGrp="1"/>
          </p:cNvSpPr>
          <p:nvPr>
            <p:ph type="pic" sz="quarter" idx="38" hasCustomPrompt="1"/>
          </p:nvPr>
        </p:nvSpPr>
        <p:spPr>
          <a:xfrm>
            <a:off x="6094412" y="-26469"/>
            <a:ext cx="6094413" cy="6884469"/>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2874890"/>
          </a:xfrm>
        </p:spPr>
        <p:txBody>
          <a:bodyPr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4" name="Slide Number Placeholder 6">
            <a:extLst>
              <a:ext uri="{FF2B5EF4-FFF2-40B4-BE49-F238E27FC236}">
                <a16:creationId xmlns:a16="http://schemas.microsoft.com/office/drawing/2014/main" id="{5DF90518-C404-4611-8BF8-29822FB22805}"/>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7710388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lle, Content &amp; Char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804B36-E44E-4A42-B169-282EAD312F17}"/>
              </a:ext>
            </a:extLst>
          </p:cNvPr>
          <p:cNvSpPr/>
          <p:nvPr userDrawn="1"/>
        </p:nvSpPr>
        <p:spPr bwMode="white">
          <a:xfrm>
            <a:off x="6094412" y="0"/>
            <a:ext cx="6094413" cy="6858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799">
              <a:solidFill>
                <a:schemeClr val="tx1"/>
              </a:solidFill>
            </a:endParaRPr>
          </a:p>
        </p:txBody>
      </p:sp>
      <p:sp>
        <p:nvSpPr>
          <p:cNvPr id="8" name="Rectangle 7">
            <a:extLst>
              <a:ext uri="{FF2B5EF4-FFF2-40B4-BE49-F238E27FC236}">
                <a16:creationId xmlns:a16="http://schemas.microsoft.com/office/drawing/2014/main" id="{B21A85F4-FED3-424A-A059-8B91AF23D35D}"/>
              </a:ext>
            </a:extLst>
          </p:cNvPr>
          <p:cNvSpPr/>
          <p:nvPr userDrawn="1"/>
        </p:nvSpPr>
        <p:spPr bwMode="ltGray">
          <a:xfrm>
            <a:off x="0" y="1"/>
            <a:ext cx="6094413"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 Placeholder 2">
            <a:extLst>
              <a:ext uri="{FF2B5EF4-FFF2-40B4-BE49-F238E27FC236}">
                <a16:creationId xmlns:a16="http://schemas.microsoft.com/office/drawing/2014/main" id="{8E0154CF-2E3E-474A-90FB-034C357AA42D}"/>
              </a:ext>
            </a:extLst>
          </p:cNvPr>
          <p:cNvSpPr>
            <a:spLocks noGrp="1"/>
          </p:cNvSpPr>
          <p:nvPr>
            <p:ph type="body" idx="37" hasCustomPrompt="1"/>
          </p:nvPr>
        </p:nvSpPr>
        <p:spPr>
          <a:xfrm>
            <a:off x="298730" y="1610090"/>
            <a:ext cx="5409215" cy="4095224"/>
          </a:xfrm>
        </p:spPr>
        <p:txBody>
          <a:bodyPr anchor="t" anchorCtr="0">
            <a:spAutoFit/>
          </a:bodyPr>
          <a:lstStyle>
            <a:lvl1pPr marL="0" indent="0">
              <a:buNone/>
              <a:defRPr sz="17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a:p>
            <a:pPr lvl="0"/>
            <a:r>
              <a:rPr lang="en-US" err="1"/>
              <a:t>Phasellus</a:t>
            </a:r>
            <a:r>
              <a:rPr lang="en-US"/>
              <a:t> in </a:t>
            </a:r>
            <a:r>
              <a:rPr lang="en-US" err="1"/>
              <a:t>hendrerit</a:t>
            </a:r>
            <a:r>
              <a:rPr lang="en-US"/>
              <a:t> magna, a </a:t>
            </a:r>
            <a:r>
              <a:rPr lang="en-US" err="1"/>
              <a:t>accumsan</a:t>
            </a:r>
            <a:r>
              <a:rPr lang="en-US"/>
              <a:t> </a:t>
            </a:r>
            <a:r>
              <a:rPr lang="en-US" err="1"/>
              <a:t>velit</a:t>
            </a:r>
            <a:r>
              <a:rPr lang="en-US"/>
              <a:t>. Morbi </a:t>
            </a:r>
            <a:r>
              <a:rPr lang="en-US" err="1"/>
              <a:t>aliquam</a:t>
            </a:r>
            <a:r>
              <a:rPr lang="en-US"/>
              <a:t> magna </a:t>
            </a:r>
            <a:r>
              <a:rPr lang="en-US" err="1"/>
              <a:t>eu</a:t>
            </a:r>
            <a:r>
              <a:rPr lang="en-US"/>
              <a:t> </a:t>
            </a:r>
            <a:r>
              <a:rPr lang="en-US" err="1"/>
              <a:t>metus</a:t>
            </a:r>
            <a:r>
              <a:rPr lang="en-US"/>
              <a:t> </a:t>
            </a:r>
            <a:r>
              <a:rPr lang="en-US" err="1"/>
              <a:t>molestie</a:t>
            </a:r>
            <a:r>
              <a:rPr lang="en-US"/>
              <a:t> </a:t>
            </a:r>
            <a:r>
              <a:rPr lang="en-US" err="1"/>
              <a:t>fringilla</a:t>
            </a:r>
            <a:r>
              <a:rPr lang="en-US"/>
              <a:t>. </a:t>
            </a:r>
            <a:r>
              <a:rPr lang="en-US" err="1"/>
              <a:t>Suspendisse</a:t>
            </a:r>
            <a:r>
              <a:rPr lang="en-US"/>
              <a:t> </a:t>
            </a:r>
            <a:r>
              <a:rPr lang="en-US" err="1"/>
              <a:t>leo</a:t>
            </a:r>
            <a:r>
              <a:rPr lang="en-US"/>
              <a:t> </a:t>
            </a:r>
            <a:r>
              <a:rPr lang="en-US" err="1"/>
              <a:t>erat</a:t>
            </a:r>
            <a:r>
              <a:rPr lang="en-US"/>
              <a:t>, </a:t>
            </a:r>
            <a:r>
              <a:rPr lang="en-US" err="1"/>
              <a:t>condimentum</a:t>
            </a:r>
            <a:r>
              <a:rPr lang="en-US"/>
              <a:t> sed eros in, vestibulum </a:t>
            </a:r>
            <a:r>
              <a:rPr lang="en-US" err="1"/>
              <a:t>tincidunt</a:t>
            </a:r>
            <a:r>
              <a:rPr lang="en-US"/>
              <a:t> </a:t>
            </a:r>
            <a:r>
              <a:rPr lang="en-US" err="1"/>
              <a:t>elit</a:t>
            </a:r>
            <a:r>
              <a:rPr lang="en-US"/>
              <a:t>. </a:t>
            </a:r>
            <a:r>
              <a:rPr lang="en-US" err="1"/>
              <a:t>Pellentesque</a:t>
            </a:r>
            <a:r>
              <a:rPr lang="en-US"/>
              <a:t> </a:t>
            </a:r>
            <a:r>
              <a:rPr lang="en-US" err="1"/>
              <a:t>lacus</a:t>
            </a:r>
            <a:r>
              <a:rPr lang="en-US"/>
              <a:t> </a:t>
            </a:r>
            <a:r>
              <a:rPr lang="en-US" err="1"/>
              <a:t>arcu</a:t>
            </a:r>
            <a:r>
              <a:rPr lang="en-US"/>
              <a:t>, </a:t>
            </a:r>
            <a:r>
              <a:rPr lang="en-US" err="1"/>
              <a:t>varius</a:t>
            </a:r>
            <a:r>
              <a:rPr lang="en-US"/>
              <a:t> </a:t>
            </a:r>
            <a:r>
              <a:rPr lang="en-US" err="1"/>
              <a:t>nec</a:t>
            </a:r>
            <a:r>
              <a:rPr lang="en-US"/>
              <a:t> </a:t>
            </a:r>
            <a:r>
              <a:rPr lang="en-US" err="1"/>
              <a:t>urna</a:t>
            </a:r>
            <a:r>
              <a:rPr lang="en-US"/>
              <a:t> sed, </a:t>
            </a:r>
            <a:r>
              <a:rPr lang="en-US" err="1"/>
              <a:t>malesuada</a:t>
            </a:r>
            <a:r>
              <a:rPr lang="en-US"/>
              <a:t> </a:t>
            </a:r>
            <a:r>
              <a:rPr lang="en-US" err="1"/>
              <a:t>lobortis</a:t>
            </a:r>
            <a:r>
              <a:rPr lang="en-US"/>
              <a:t> </a:t>
            </a:r>
            <a:r>
              <a:rPr lang="en-US" err="1"/>
              <a:t>augue</a:t>
            </a:r>
            <a:r>
              <a:rPr lang="en-US"/>
              <a:t>. </a:t>
            </a:r>
            <a:r>
              <a:rPr lang="en-US" err="1"/>
              <a:t>Curabitur</a:t>
            </a:r>
            <a:r>
              <a:rPr lang="en-US"/>
              <a:t> a diam ac diam </a:t>
            </a:r>
            <a:r>
              <a:rPr lang="en-US" err="1"/>
              <a:t>rhoncus</a:t>
            </a:r>
            <a:r>
              <a:rPr lang="en-US"/>
              <a:t> </a:t>
            </a:r>
            <a:r>
              <a:rPr lang="en-US" err="1"/>
              <a:t>molestie</a:t>
            </a:r>
            <a:r>
              <a:rPr lang="en-US"/>
              <a:t> porta vel diam. Nam in </a:t>
            </a:r>
            <a:r>
              <a:rPr lang="en-US" err="1"/>
              <a:t>commodo</a:t>
            </a:r>
            <a:r>
              <a:rPr lang="en-US"/>
              <a:t> </a:t>
            </a:r>
            <a:r>
              <a:rPr lang="en-US" err="1"/>
              <a:t>massa</a:t>
            </a:r>
            <a:r>
              <a:rPr lang="en-US"/>
              <a:t>.</a:t>
            </a:r>
          </a:p>
          <a:p>
            <a:pPr lvl="0"/>
            <a:r>
              <a:rPr lang="en-US" err="1"/>
              <a:t>Quisque</a:t>
            </a:r>
            <a:r>
              <a:rPr lang="en-US"/>
              <a:t> </a:t>
            </a:r>
            <a:r>
              <a:rPr lang="en-US" err="1"/>
              <a:t>pretium</a:t>
            </a:r>
            <a:r>
              <a:rPr lang="en-US"/>
              <a:t> </a:t>
            </a:r>
            <a:r>
              <a:rPr lang="en-US" err="1"/>
              <a:t>venenatis</a:t>
            </a:r>
            <a:r>
              <a:rPr lang="en-US"/>
              <a:t> </a:t>
            </a:r>
            <a:r>
              <a:rPr lang="en-US" err="1"/>
              <a:t>erat</a:t>
            </a:r>
            <a:r>
              <a:rPr lang="en-US"/>
              <a:t> ac </a:t>
            </a:r>
            <a:r>
              <a:rPr lang="en-US" err="1"/>
              <a:t>mattis</a:t>
            </a:r>
            <a:r>
              <a:rPr lang="en-US"/>
              <a:t>. In auctor </a:t>
            </a:r>
            <a:r>
              <a:rPr lang="en-US" err="1"/>
              <a:t>enim</a:t>
            </a:r>
            <a:r>
              <a:rPr lang="en-US"/>
              <a:t> vel ante </a:t>
            </a:r>
            <a:r>
              <a:rPr lang="en-US" err="1"/>
              <a:t>pretium</a:t>
            </a:r>
            <a:r>
              <a:rPr lang="en-US"/>
              <a:t>, vel </a:t>
            </a:r>
            <a:r>
              <a:rPr lang="en-US" err="1"/>
              <a:t>laoreet</a:t>
            </a:r>
            <a:r>
              <a:rPr lang="en-US"/>
              <a:t> lorem </a:t>
            </a:r>
            <a:r>
              <a:rPr lang="en-US" err="1"/>
              <a:t>aliquet</a:t>
            </a:r>
            <a:r>
              <a:rPr lang="en-US"/>
              <a:t>. </a:t>
            </a:r>
            <a:r>
              <a:rPr lang="en-US" err="1"/>
              <a:t>Fusce</a:t>
            </a:r>
            <a:r>
              <a:rPr lang="en-US"/>
              <a:t> at </a:t>
            </a:r>
            <a:r>
              <a:rPr lang="en-US" err="1"/>
              <a:t>mauris</a:t>
            </a:r>
            <a:r>
              <a:rPr lang="en-US"/>
              <a:t> </a:t>
            </a:r>
            <a:r>
              <a:rPr lang="en-US" err="1"/>
              <a:t>elementum</a:t>
            </a:r>
            <a:r>
              <a:rPr lang="en-US"/>
              <a:t>, dictum </a:t>
            </a:r>
            <a:r>
              <a:rPr lang="en-US" err="1"/>
              <a:t>nunc</a:t>
            </a:r>
            <a:r>
              <a:rPr lang="en-US"/>
              <a:t> </a:t>
            </a:r>
            <a:r>
              <a:rPr lang="en-US" err="1"/>
              <a:t>eget</a:t>
            </a:r>
            <a:r>
              <a:rPr lang="en-US"/>
              <a:t>, </a:t>
            </a:r>
            <a:r>
              <a:rPr lang="en-US" err="1"/>
              <a:t>fringilla</a:t>
            </a:r>
            <a:r>
              <a:rPr lang="en-US"/>
              <a:t> ex. </a:t>
            </a:r>
            <a:r>
              <a:rPr lang="en-US" err="1"/>
              <a:t>Fusce</a:t>
            </a:r>
            <a:r>
              <a:rPr lang="en-US"/>
              <a:t> </a:t>
            </a:r>
            <a:r>
              <a:rPr lang="en-US" err="1"/>
              <a:t>arcu</a:t>
            </a:r>
            <a:r>
              <a:rPr lang="en-US"/>
              <a:t> </a:t>
            </a:r>
            <a:r>
              <a:rPr lang="en-US" err="1"/>
              <a:t>felis</a:t>
            </a:r>
            <a:r>
              <a:rPr lang="en-US"/>
              <a:t>, </a:t>
            </a:r>
            <a:r>
              <a:rPr lang="en-US" err="1"/>
              <a:t>vehicula</a:t>
            </a:r>
            <a:r>
              <a:rPr lang="en-US"/>
              <a:t> </a:t>
            </a:r>
            <a:r>
              <a:rPr lang="en-US" err="1"/>
              <a:t>quis</a:t>
            </a:r>
            <a:r>
              <a:rPr lang="en-US"/>
              <a:t> </a:t>
            </a:r>
            <a:r>
              <a:rPr lang="en-US" err="1"/>
              <a:t>feugiat</a:t>
            </a:r>
            <a:r>
              <a:rPr lang="en-US"/>
              <a:t> sed, </a:t>
            </a:r>
            <a:r>
              <a:rPr lang="en-US" err="1"/>
              <a:t>aliquet</a:t>
            </a:r>
            <a:r>
              <a:rPr lang="en-US"/>
              <a:t> </a:t>
            </a:r>
            <a:r>
              <a:rPr lang="en-US" err="1"/>
              <a:t>quis</a:t>
            </a:r>
            <a:r>
              <a:rPr lang="en-US"/>
              <a:t> eros.</a:t>
            </a:r>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31" y="397384"/>
            <a:ext cx="5412213" cy="600934"/>
          </a:xfrm>
        </p:spPr>
        <p:txBody>
          <a:bodyPr tIns="0" rIns="0" bIns="0">
            <a:spAutoFit/>
          </a:bodyPr>
          <a:lstStyle>
            <a:lvl1pPr>
              <a:defRPr sz="4399">
                <a:latin typeface="+mj-lt"/>
              </a:defRPr>
            </a:lvl1pPr>
          </a:lstStyle>
          <a:p>
            <a:r>
              <a:rPr lang="en-US"/>
              <a:t>Title</a:t>
            </a:r>
          </a:p>
        </p:txBody>
      </p:sp>
      <p:sp>
        <p:nvSpPr>
          <p:cNvPr id="15" name="Slide Number Placeholder 6">
            <a:extLst>
              <a:ext uri="{FF2B5EF4-FFF2-40B4-BE49-F238E27FC236}">
                <a16:creationId xmlns:a16="http://schemas.microsoft.com/office/drawing/2014/main" id="{0DB37193-AF41-48D4-9C15-11EC3155082C}"/>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9458696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2 Photos &amp; Content Alternate">
    <p:bg>
      <p:bgPr>
        <a:solidFill>
          <a:schemeClr val="bg1"/>
        </a:solidFill>
        <a:effectLst/>
      </p:bgPr>
    </p:bg>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6FD25EFC-437D-4535-985B-6655AF0F175B}"/>
              </a:ext>
            </a:extLst>
          </p:cNvPr>
          <p:cNvSpPr>
            <a:spLocks noGrp="1"/>
          </p:cNvSpPr>
          <p:nvPr>
            <p:ph type="body" idx="31" hasCustomPrompt="1"/>
          </p:nvPr>
        </p:nvSpPr>
        <p:spPr>
          <a:xfrm>
            <a:off x="6314935" y="5476463"/>
            <a:ext cx="5591906" cy="679417"/>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4" name="Text Placeholder 2">
            <a:extLst>
              <a:ext uri="{FF2B5EF4-FFF2-40B4-BE49-F238E27FC236}">
                <a16:creationId xmlns:a16="http://schemas.microsoft.com/office/drawing/2014/main" id="{762BEE7D-089D-4E6E-B85D-FDE63C7B973C}"/>
              </a:ext>
            </a:extLst>
          </p:cNvPr>
          <p:cNvSpPr>
            <a:spLocks noGrp="1"/>
          </p:cNvSpPr>
          <p:nvPr>
            <p:ph type="body" idx="30" hasCustomPrompt="1"/>
          </p:nvPr>
        </p:nvSpPr>
        <p:spPr>
          <a:xfrm>
            <a:off x="298730" y="5476463"/>
            <a:ext cx="5607237" cy="679417"/>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21" name="Picture Placeholder 9">
            <a:extLst>
              <a:ext uri="{FF2B5EF4-FFF2-40B4-BE49-F238E27FC236}">
                <a16:creationId xmlns:a16="http://schemas.microsoft.com/office/drawing/2014/main" id="{44EB6E7D-CCCD-9544-AE01-4167A157ACC1}"/>
              </a:ext>
            </a:extLst>
          </p:cNvPr>
          <p:cNvSpPr>
            <a:spLocks noGrp="1"/>
          </p:cNvSpPr>
          <p:nvPr>
            <p:ph type="pic" sz="quarter" idx="15" hasCustomPrompt="1"/>
          </p:nvPr>
        </p:nvSpPr>
        <p:spPr>
          <a:xfrm>
            <a:off x="298729" y="1478999"/>
            <a:ext cx="5623765"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5" name="Picture Placeholder 9">
            <a:extLst>
              <a:ext uri="{FF2B5EF4-FFF2-40B4-BE49-F238E27FC236}">
                <a16:creationId xmlns:a16="http://schemas.microsoft.com/office/drawing/2014/main" id="{7B6EFC3C-A74E-654F-84ED-662CA4659776}"/>
              </a:ext>
            </a:extLst>
          </p:cNvPr>
          <p:cNvSpPr>
            <a:spLocks noGrp="1"/>
          </p:cNvSpPr>
          <p:nvPr>
            <p:ph type="pic" sz="quarter" idx="16" hasCustomPrompt="1"/>
          </p:nvPr>
        </p:nvSpPr>
        <p:spPr>
          <a:xfrm>
            <a:off x="6293962" y="1478999"/>
            <a:ext cx="5623765" cy="3873586"/>
          </a:xfrm>
          <a:solidFill>
            <a:schemeClr val="bg1">
              <a:lumMod val="75000"/>
            </a:schemeClr>
          </a:solidFill>
        </p:spPr>
        <p:txBody>
          <a:bodyPr bIns="1828800" anchor="ctr" anchorCtr="0">
            <a:normAutofit/>
          </a:bodyPr>
          <a:lstStyle>
            <a:lvl1pPr marL="0" indent="0" algn="ctr">
              <a:buNone/>
              <a:defRPr sz="1200">
                <a:latin typeface="Forma DJR Micro" pitchFamily="2" charset="77"/>
              </a:defRPr>
            </a:lvl1pPr>
          </a:lstStyle>
          <a:p>
            <a:r>
              <a:rPr lang="en-US"/>
              <a:t>Click to Add Photo</a:t>
            </a:r>
          </a:p>
        </p:txBody>
      </p:sp>
      <p:sp>
        <p:nvSpPr>
          <p:cNvPr id="10" name="Slide Number Placeholder 6">
            <a:extLst>
              <a:ext uri="{FF2B5EF4-FFF2-40B4-BE49-F238E27FC236}">
                <a16:creationId xmlns:a16="http://schemas.microsoft.com/office/drawing/2014/main" id="{79C63EEA-0812-4AEA-87D6-EC3DD1C6FE81}"/>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8592540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amp; Caption">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88825" cy="6049926"/>
          </a:xfrm>
          <a:solidFill>
            <a:schemeClr val="bg1">
              <a:lumMod val="75000"/>
            </a:schemeClr>
          </a:solidFill>
        </p:spPr>
        <p:txBody>
          <a:bodyPr bIns="2743200" anchor="ctr" anchorCtr="0"/>
          <a:lstStyle>
            <a:lvl1pPr marL="0" indent="0" algn="ctr">
              <a:buNone/>
              <a:defRPr sz="1400">
                <a:solidFill>
                  <a:schemeClr val="tx1"/>
                </a:solidFill>
              </a:defRPr>
            </a:lvl1pPr>
          </a:lstStyle>
          <a:p>
            <a:r>
              <a:rPr lang="en-US"/>
              <a:t>Click to Add Photo</a:t>
            </a:r>
          </a:p>
        </p:txBody>
      </p:sp>
      <p:sp>
        <p:nvSpPr>
          <p:cNvPr id="4" name="Rectangle 3">
            <a:extLst>
              <a:ext uri="{FF2B5EF4-FFF2-40B4-BE49-F238E27FC236}">
                <a16:creationId xmlns:a16="http://schemas.microsoft.com/office/drawing/2014/main" id="{07B19ED5-B37D-994C-BB5E-1532033EF1E0}"/>
              </a:ext>
            </a:extLst>
          </p:cNvPr>
          <p:cNvSpPr/>
          <p:nvPr userDrawn="1"/>
        </p:nvSpPr>
        <p:spPr bwMode="ltGray">
          <a:xfrm>
            <a:off x="0" y="6024880"/>
            <a:ext cx="12188825" cy="8331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 Placeholder 9">
            <a:extLst>
              <a:ext uri="{FF2B5EF4-FFF2-40B4-BE49-F238E27FC236}">
                <a16:creationId xmlns:a16="http://schemas.microsoft.com/office/drawing/2014/main" id="{0C8ADCFF-CCDF-6F4B-BF9D-938BDF5B6046}"/>
              </a:ext>
            </a:extLst>
          </p:cNvPr>
          <p:cNvSpPr>
            <a:spLocks noGrp="1"/>
          </p:cNvSpPr>
          <p:nvPr>
            <p:ph type="body" sz="quarter" idx="15" hasCustomPrompt="1"/>
          </p:nvPr>
        </p:nvSpPr>
        <p:spPr>
          <a:xfrm>
            <a:off x="296748" y="6302969"/>
            <a:ext cx="11609856" cy="348557"/>
          </a:xfrm>
        </p:spPr>
        <p:txBody>
          <a:bodyPr>
            <a:spAutoFit/>
          </a:bodyPr>
          <a:lstStyle>
            <a:lvl1pPr marL="0" indent="0">
              <a:buNone/>
              <a:defRPr sz="1799">
                <a:latin typeface="+mn-lt"/>
              </a:defRPr>
            </a:lvl1pPr>
          </a:lstStyle>
          <a:p>
            <a:pPr lvl="0"/>
            <a:r>
              <a:rPr lang="en-US"/>
              <a:t>Image caption goes here. Lorem ipsum dolor sit </a:t>
            </a:r>
            <a:r>
              <a:rPr lang="en-US" err="1"/>
              <a:t>amet</a:t>
            </a:r>
            <a:r>
              <a:rPr lang="en-US"/>
              <a:t>.</a:t>
            </a:r>
          </a:p>
        </p:txBody>
      </p:sp>
    </p:spTree>
    <p:extLst>
      <p:ext uri="{BB962C8B-B14F-4D97-AF65-F5344CB8AC3E}">
        <p14:creationId xmlns:p14="http://schemas.microsoft.com/office/powerpoint/2010/main" val="21742504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3 Columns &amp; Photos">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61079"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6832"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298729" y="4004851"/>
            <a:ext cx="3683168" cy="1208085"/>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TITLE</a:t>
            </a:r>
          </a:p>
          <a:p>
            <a:pPr lvl="0"/>
            <a:r>
              <a:rPr lang="en-US"/>
              <a:t>If there is smaller text that would go here.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Aliquam</a:t>
            </a:r>
            <a:r>
              <a:rPr lang="en-US"/>
              <a:t> sed nisi vitae </a:t>
            </a:r>
            <a:r>
              <a:rPr lang="en-US" err="1"/>
              <a:t>risus</a:t>
            </a:r>
            <a:r>
              <a:rPr lang="en-US"/>
              <a:t> </a:t>
            </a:r>
            <a:r>
              <a:rPr lang="en-US" err="1"/>
              <a:t>rhoncus</a:t>
            </a:r>
            <a:r>
              <a:rPr lang="en-US"/>
              <a:t> </a:t>
            </a:r>
            <a:r>
              <a:rPr lang="en-US" err="1"/>
              <a:t>condimentum</a:t>
            </a:r>
            <a:r>
              <a:rPr lang="en-US"/>
              <a:t>. </a:t>
            </a:r>
          </a:p>
        </p:txBody>
      </p:sp>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1"/>
            <a:ext cx="12188825" cy="1295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970B0217-EA68-354A-A48D-B84CFF40EFAA}"/>
              </a:ext>
            </a:extLst>
          </p:cNvPr>
          <p:cNvSpPr>
            <a:spLocks noGrp="1"/>
          </p:cNvSpPr>
          <p:nvPr>
            <p:ph type="title" hasCustomPrompt="1"/>
          </p:nvPr>
        </p:nvSpPr>
        <p:spPr>
          <a:xfrm>
            <a:off x="298729" y="397384"/>
            <a:ext cx="11609856" cy="600934"/>
          </a:xfrm>
        </p:spPr>
        <p:txBody>
          <a:bodyPr tIns="0" rIns="0" bIns="0">
            <a:spAutoFit/>
          </a:bodyPr>
          <a:lstStyle>
            <a:lvl1pPr>
              <a:defRPr sz="4399">
                <a:latin typeface="+mj-lt"/>
              </a:defRPr>
            </a:lvl1pPr>
          </a:lstStyle>
          <a:p>
            <a:r>
              <a:rPr lang="en-US"/>
              <a:t>Title</a:t>
            </a:r>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298729" y="1478999"/>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6832" y="1478999"/>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61079" y="1478999"/>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112868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Line Section Divider with Black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2141787"/>
            <a:ext cx="11609856" cy="2607601"/>
          </a:xfrm>
          <a:ln>
            <a:noFill/>
          </a:ln>
        </p:spPr>
        <p:txBody>
          <a:bodyPr anchor="b" anchorCtr="0"/>
          <a:lstStyle>
            <a:lvl1pPr marL="0" indent="0">
              <a:lnSpc>
                <a:spcPct val="95000"/>
              </a:lnSpc>
              <a:buNone/>
              <a:defRPr sz="5998">
                <a:solidFill>
                  <a:schemeClr val="tx1"/>
                </a:solidFill>
                <a:latin typeface="+mj-lt"/>
              </a:defRPr>
            </a:lvl1pPr>
          </a:lstStyle>
          <a:p>
            <a:pPr lvl="0"/>
            <a:r>
              <a:rPr lang="en-US"/>
              <a:t>One Line Section Divider</a:t>
            </a:r>
          </a:p>
        </p:txBody>
      </p:sp>
    </p:spTree>
    <p:extLst>
      <p:ext uri="{BB962C8B-B14F-4D97-AF65-F5344CB8AC3E}">
        <p14:creationId xmlns:p14="http://schemas.microsoft.com/office/powerpoint/2010/main" val="17236483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 Photos and Content">
    <p:bg>
      <p:bgPr>
        <a:solidFill>
          <a:schemeClr val="bg1"/>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95991333-6B6E-417B-90A6-86B22297C995}"/>
              </a:ext>
            </a:extLst>
          </p:cNvPr>
          <p:cNvSpPr>
            <a:spLocks noGrp="1"/>
          </p:cNvSpPr>
          <p:nvPr>
            <p:ph type="body" idx="33" hasCustomPrompt="1"/>
          </p:nvPr>
        </p:nvSpPr>
        <p:spPr>
          <a:xfrm>
            <a:off x="8223449"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6" name="Text Placeholder 2">
            <a:extLst>
              <a:ext uri="{FF2B5EF4-FFF2-40B4-BE49-F238E27FC236}">
                <a16:creationId xmlns:a16="http://schemas.microsoft.com/office/drawing/2014/main" id="{F5853A76-96A6-40A1-A067-424C13DB0FA8}"/>
              </a:ext>
            </a:extLst>
          </p:cNvPr>
          <p:cNvSpPr>
            <a:spLocks noGrp="1"/>
          </p:cNvSpPr>
          <p:nvPr>
            <p:ph type="body" idx="32" hasCustomPrompt="1"/>
          </p:nvPr>
        </p:nvSpPr>
        <p:spPr>
          <a:xfrm>
            <a:off x="4215046"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5" name="Text Placeholder 2">
            <a:extLst>
              <a:ext uri="{FF2B5EF4-FFF2-40B4-BE49-F238E27FC236}">
                <a16:creationId xmlns:a16="http://schemas.microsoft.com/office/drawing/2014/main" id="{1D7599F5-5925-422A-A71D-C5306C416D61}"/>
              </a:ext>
            </a:extLst>
          </p:cNvPr>
          <p:cNvSpPr>
            <a:spLocks noGrp="1"/>
          </p:cNvSpPr>
          <p:nvPr>
            <p:ph type="body" idx="31" hasCustomPrompt="1"/>
          </p:nvPr>
        </p:nvSpPr>
        <p:spPr>
          <a:xfrm>
            <a:off x="332787" y="2768763"/>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17" name="Picture Placeholder 9">
            <a:extLst>
              <a:ext uri="{FF2B5EF4-FFF2-40B4-BE49-F238E27FC236}">
                <a16:creationId xmlns:a16="http://schemas.microsoft.com/office/drawing/2014/main" id="{60C524E3-513B-9F47-8587-4AEAC8C7ADB5}"/>
              </a:ext>
            </a:extLst>
          </p:cNvPr>
          <p:cNvSpPr>
            <a:spLocks noGrp="1"/>
          </p:cNvSpPr>
          <p:nvPr>
            <p:ph type="pic" sz="quarter" idx="15" hasCustomPrompt="1"/>
          </p:nvPr>
        </p:nvSpPr>
        <p:spPr>
          <a:xfrm>
            <a:off x="332787" y="318112"/>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5" name="Picture Placeholder 9">
            <a:extLst>
              <a:ext uri="{FF2B5EF4-FFF2-40B4-BE49-F238E27FC236}">
                <a16:creationId xmlns:a16="http://schemas.microsoft.com/office/drawing/2014/main" id="{8265717D-C6EC-C546-B6FF-EAE66444D043}"/>
              </a:ext>
            </a:extLst>
          </p:cNvPr>
          <p:cNvSpPr>
            <a:spLocks noGrp="1"/>
          </p:cNvSpPr>
          <p:nvPr>
            <p:ph type="pic" sz="quarter" idx="19" hasCustomPrompt="1"/>
          </p:nvPr>
        </p:nvSpPr>
        <p:spPr>
          <a:xfrm>
            <a:off x="4215045" y="318112"/>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6" name="Picture Placeholder 9">
            <a:extLst>
              <a:ext uri="{FF2B5EF4-FFF2-40B4-BE49-F238E27FC236}">
                <a16:creationId xmlns:a16="http://schemas.microsoft.com/office/drawing/2014/main" id="{65B79BDC-47CE-0543-BDE2-A8CF2E20FD96}"/>
              </a:ext>
            </a:extLst>
          </p:cNvPr>
          <p:cNvSpPr>
            <a:spLocks noGrp="1"/>
          </p:cNvSpPr>
          <p:nvPr>
            <p:ph type="pic" sz="quarter" idx="20" hasCustomPrompt="1"/>
          </p:nvPr>
        </p:nvSpPr>
        <p:spPr>
          <a:xfrm>
            <a:off x="8223449" y="318112"/>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14" name="Slide Number Placeholder 6">
            <a:extLst>
              <a:ext uri="{FF2B5EF4-FFF2-40B4-BE49-F238E27FC236}">
                <a16:creationId xmlns:a16="http://schemas.microsoft.com/office/drawing/2014/main" id="{3A7D1F7B-7BD3-400D-822A-BF038851A3AA}"/>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
        <p:nvSpPr>
          <p:cNvPr id="19" name="Text Placeholder 2">
            <a:extLst>
              <a:ext uri="{FF2B5EF4-FFF2-40B4-BE49-F238E27FC236}">
                <a16:creationId xmlns:a16="http://schemas.microsoft.com/office/drawing/2014/main" id="{35C50E67-374D-4C13-B3F5-AF42AB5D79CE}"/>
              </a:ext>
            </a:extLst>
          </p:cNvPr>
          <p:cNvSpPr>
            <a:spLocks noGrp="1"/>
          </p:cNvSpPr>
          <p:nvPr>
            <p:ph type="body" idx="34" hasCustomPrompt="1"/>
          </p:nvPr>
        </p:nvSpPr>
        <p:spPr>
          <a:xfrm>
            <a:off x="8219440"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0" name="Text Placeholder 2">
            <a:extLst>
              <a:ext uri="{FF2B5EF4-FFF2-40B4-BE49-F238E27FC236}">
                <a16:creationId xmlns:a16="http://schemas.microsoft.com/office/drawing/2014/main" id="{10514296-046E-435B-B705-798751C4112A}"/>
              </a:ext>
            </a:extLst>
          </p:cNvPr>
          <p:cNvSpPr>
            <a:spLocks noGrp="1"/>
          </p:cNvSpPr>
          <p:nvPr>
            <p:ph type="body" idx="35" hasCustomPrompt="1"/>
          </p:nvPr>
        </p:nvSpPr>
        <p:spPr>
          <a:xfrm>
            <a:off x="4215046"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1" name="Text Placeholder 2">
            <a:extLst>
              <a:ext uri="{FF2B5EF4-FFF2-40B4-BE49-F238E27FC236}">
                <a16:creationId xmlns:a16="http://schemas.microsoft.com/office/drawing/2014/main" id="{F9B23890-B4AE-4BE7-816D-9FB3A4134BFB}"/>
              </a:ext>
            </a:extLst>
          </p:cNvPr>
          <p:cNvSpPr>
            <a:spLocks noGrp="1"/>
          </p:cNvSpPr>
          <p:nvPr>
            <p:ph type="body" idx="36" hasCustomPrompt="1"/>
          </p:nvPr>
        </p:nvSpPr>
        <p:spPr>
          <a:xfrm>
            <a:off x="328777" y="5929057"/>
            <a:ext cx="3688722" cy="485518"/>
          </a:xfrm>
        </p:spPr>
        <p:txBody>
          <a:bodyPr wrap="square" anchor="t" anchorCtr="0">
            <a:spAutoFit/>
          </a:bodyPr>
          <a:lstStyle>
            <a:lvl1pPr marL="0" indent="0">
              <a:buNone/>
              <a:defRPr sz="1400"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If there is smaller text that would go here. Lorem ipsum dolor sit </a:t>
            </a:r>
            <a:r>
              <a:rPr lang="en-US" err="1"/>
              <a:t>amet</a:t>
            </a:r>
            <a:r>
              <a:rPr lang="en-US"/>
              <a:t>, </a:t>
            </a:r>
            <a:r>
              <a:rPr lang="en-US" err="1"/>
              <a:t>consectetur</a:t>
            </a:r>
            <a:endParaRPr lang="en-US"/>
          </a:p>
        </p:txBody>
      </p:sp>
      <p:sp>
        <p:nvSpPr>
          <p:cNvPr id="22" name="Picture Placeholder 9">
            <a:extLst>
              <a:ext uri="{FF2B5EF4-FFF2-40B4-BE49-F238E27FC236}">
                <a16:creationId xmlns:a16="http://schemas.microsoft.com/office/drawing/2014/main" id="{DD7F8A67-D383-4A5C-ABB7-01D36055F88E}"/>
              </a:ext>
            </a:extLst>
          </p:cNvPr>
          <p:cNvSpPr>
            <a:spLocks noGrp="1"/>
          </p:cNvSpPr>
          <p:nvPr>
            <p:ph type="pic" sz="quarter" idx="37" hasCustomPrompt="1"/>
          </p:nvPr>
        </p:nvSpPr>
        <p:spPr>
          <a:xfrm>
            <a:off x="328777" y="3478406"/>
            <a:ext cx="3656647"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3" name="Picture Placeholder 9">
            <a:extLst>
              <a:ext uri="{FF2B5EF4-FFF2-40B4-BE49-F238E27FC236}">
                <a16:creationId xmlns:a16="http://schemas.microsoft.com/office/drawing/2014/main" id="{E3304DF0-AAD9-40B1-98CA-3FF5BF50E029}"/>
              </a:ext>
            </a:extLst>
          </p:cNvPr>
          <p:cNvSpPr>
            <a:spLocks noGrp="1"/>
          </p:cNvSpPr>
          <p:nvPr>
            <p:ph type="pic" sz="quarter" idx="38" hasCustomPrompt="1"/>
          </p:nvPr>
        </p:nvSpPr>
        <p:spPr>
          <a:xfrm>
            <a:off x="4215045" y="3478406"/>
            <a:ext cx="3782792"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
        <p:nvSpPr>
          <p:cNvPr id="27" name="Picture Placeholder 9">
            <a:extLst>
              <a:ext uri="{FF2B5EF4-FFF2-40B4-BE49-F238E27FC236}">
                <a16:creationId xmlns:a16="http://schemas.microsoft.com/office/drawing/2014/main" id="{980BE97B-E65B-4431-9D04-75E50D696B8E}"/>
              </a:ext>
            </a:extLst>
          </p:cNvPr>
          <p:cNvSpPr>
            <a:spLocks noGrp="1"/>
          </p:cNvSpPr>
          <p:nvPr>
            <p:ph type="pic" sz="quarter" idx="39" hasCustomPrompt="1"/>
          </p:nvPr>
        </p:nvSpPr>
        <p:spPr>
          <a:xfrm>
            <a:off x="8219439" y="3478406"/>
            <a:ext cx="3656648" cy="2374900"/>
          </a:xfrm>
          <a:solidFill>
            <a:schemeClr val="bg1">
              <a:lumMod val="75000"/>
            </a:schemeClr>
          </a:solidFill>
        </p:spPr>
        <p:txBody>
          <a:bodyPr bIns="914400" anchor="ctr" anchorCtr="0">
            <a:normAutofit/>
          </a:bodyPr>
          <a:lstStyle>
            <a:lvl1pPr marL="0" indent="0" algn="ctr">
              <a:buNone/>
              <a:defRPr sz="1200">
                <a:latin typeface="+mn-lt"/>
              </a:defRPr>
            </a:lvl1pPr>
          </a:lstStyle>
          <a:p>
            <a:r>
              <a:rPr lang="en-US"/>
              <a:t>Click to Add Photo</a:t>
            </a:r>
          </a:p>
        </p:txBody>
      </p:sp>
    </p:spTree>
    <p:extLst>
      <p:ext uri="{BB962C8B-B14F-4D97-AF65-F5344CB8AC3E}">
        <p14:creationId xmlns:p14="http://schemas.microsoft.com/office/powerpoint/2010/main" val="4187376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bg2"/>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9E91A12-D59B-4799-95CD-3A32AB13CFFF}"/>
              </a:ext>
            </a:extLst>
          </p:cNvPr>
          <p:cNvSpPr>
            <a:spLocks noGrp="1"/>
          </p:cNvSpPr>
          <p:nvPr>
            <p:ph type="body" sz="quarter" idx="14" hasCustomPrompt="1"/>
          </p:nvPr>
        </p:nvSpPr>
        <p:spPr>
          <a:xfrm>
            <a:off x="282027" y="53165"/>
            <a:ext cx="11609856" cy="5016758"/>
          </a:xfrm>
        </p:spPr>
        <p:txBody>
          <a:bodyPr>
            <a:spAutoFit/>
          </a:bodyPr>
          <a:lstStyle>
            <a:lvl1pPr marL="60307" indent="-60307">
              <a:lnSpc>
                <a:spcPts val="9597"/>
              </a:lnSpc>
              <a:buNone/>
              <a:defRPr sz="7998">
                <a:latin typeface="+mj-lt"/>
              </a:defRPr>
            </a:lvl1pPr>
          </a:lstStyle>
          <a:p>
            <a:pPr lvl="0"/>
            <a:r>
              <a:rPr lang="en-US"/>
              <a:t>Full page quote or sentence. Lorem ipsum dolor sit </a:t>
            </a:r>
            <a:r>
              <a:rPr lang="en-US" err="1"/>
              <a:t>amet</a:t>
            </a:r>
            <a:r>
              <a:rPr lang="en-US"/>
              <a:t>, </a:t>
            </a:r>
            <a:r>
              <a:rPr lang="en-US" err="1"/>
              <a:t>consectetur</a:t>
            </a:r>
            <a:r>
              <a:rPr lang="en-US"/>
              <a:t> </a:t>
            </a:r>
            <a:r>
              <a:rPr lang="en-US" err="1"/>
              <a:t>ddipiscing</a:t>
            </a:r>
            <a:r>
              <a:rPr lang="en-US"/>
              <a:t> ipsum </a:t>
            </a:r>
            <a:r>
              <a:rPr lang="en-US" err="1"/>
              <a:t>elit</a:t>
            </a:r>
            <a:r>
              <a:rPr lang="en-US"/>
              <a:t>.” </a:t>
            </a:r>
          </a:p>
        </p:txBody>
      </p:sp>
      <p:sp>
        <p:nvSpPr>
          <p:cNvPr id="13" name="Text Placeholder 3">
            <a:extLst>
              <a:ext uri="{FF2B5EF4-FFF2-40B4-BE49-F238E27FC236}">
                <a16:creationId xmlns:a16="http://schemas.microsoft.com/office/drawing/2014/main" id="{896D4DF3-D303-40E5-9BB4-C2887AD4CE25}"/>
              </a:ext>
            </a:extLst>
          </p:cNvPr>
          <p:cNvSpPr>
            <a:spLocks noGrp="1"/>
          </p:cNvSpPr>
          <p:nvPr>
            <p:ph type="body" sz="quarter" idx="24" hasCustomPrompt="1"/>
          </p:nvPr>
        </p:nvSpPr>
        <p:spPr>
          <a:xfrm>
            <a:off x="298730" y="6251213"/>
            <a:ext cx="11618997" cy="348557"/>
          </a:xfrm>
        </p:spPr>
        <p:txBody>
          <a:bodyPr>
            <a:spAutoFit/>
          </a:bodyPr>
          <a:lstStyle>
            <a:lvl1pPr marL="0" indent="0">
              <a:buNone/>
              <a:defRPr sz="1799"/>
            </a:lvl1pPr>
          </a:lstStyle>
          <a:p>
            <a:pPr lvl="0"/>
            <a:r>
              <a:rPr lang="en-US"/>
              <a:t>NAME, Title, Company</a:t>
            </a:r>
          </a:p>
        </p:txBody>
      </p:sp>
      <p:cxnSp>
        <p:nvCxnSpPr>
          <p:cNvPr id="10" name="Straight Connector 9">
            <a:extLst>
              <a:ext uri="{FF2B5EF4-FFF2-40B4-BE49-F238E27FC236}">
                <a16:creationId xmlns:a16="http://schemas.microsoft.com/office/drawing/2014/main" id="{3D93F98F-51FA-47B5-AD67-B3FA9D4D7C8D}"/>
              </a:ext>
            </a:extLst>
          </p:cNvPr>
          <p:cNvCxnSpPr>
            <a:cxnSpLocks/>
          </p:cNvCxnSpPr>
          <p:nvPr userDrawn="1"/>
        </p:nvCxnSpPr>
        <p:spPr bwMode="gray">
          <a:xfrm>
            <a:off x="0" y="127352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3D30F9-CEC4-4A80-B319-8885901FCC68}"/>
              </a:ext>
            </a:extLst>
          </p:cNvPr>
          <p:cNvCxnSpPr>
            <a:cxnSpLocks/>
          </p:cNvCxnSpPr>
          <p:nvPr userDrawn="1"/>
        </p:nvCxnSpPr>
        <p:spPr bwMode="gray">
          <a:xfrm>
            <a:off x="0" y="247068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C81095-FF9C-45F3-8DEB-4F0A3C4ADA5F}"/>
              </a:ext>
            </a:extLst>
          </p:cNvPr>
          <p:cNvCxnSpPr>
            <a:cxnSpLocks/>
          </p:cNvCxnSpPr>
          <p:nvPr userDrawn="1"/>
        </p:nvCxnSpPr>
        <p:spPr bwMode="gray">
          <a:xfrm>
            <a:off x="0" y="3663212"/>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1800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rge Quote &amp; Photo">
    <p:bg>
      <p:bgPr>
        <a:solidFill>
          <a:srgbClr val="E6E6E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DD02BB2-A349-B449-B34B-9F8A7EDCAE6A}"/>
              </a:ext>
            </a:extLst>
          </p:cNvPr>
          <p:cNvSpPr/>
          <p:nvPr userDrawn="1"/>
        </p:nvSpPr>
        <p:spPr bwMode="ltGray">
          <a:xfrm>
            <a:off x="0" y="0"/>
            <a:ext cx="611404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itle 1">
            <a:extLst>
              <a:ext uri="{FF2B5EF4-FFF2-40B4-BE49-F238E27FC236}">
                <a16:creationId xmlns:a16="http://schemas.microsoft.com/office/drawing/2014/main" id="{DF5E0FF3-EAED-4B67-B437-FE3B2979E5B1}"/>
              </a:ext>
            </a:extLst>
          </p:cNvPr>
          <p:cNvSpPr>
            <a:spLocks noGrp="1"/>
          </p:cNvSpPr>
          <p:nvPr>
            <p:ph type="title" hasCustomPrompt="1"/>
          </p:nvPr>
        </p:nvSpPr>
        <p:spPr>
          <a:xfrm>
            <a:off x="298730" y="271727"/>
            <a:ext cx="5540991" cy="2419893"/>
          </a:xfrm>
        </p:spPr>
        <p:txBody>
          <a:bodyPr anchor="t" anchorCtr="0">
            <a:spAutoFit/>
          </a:bodyPr>
          <a:lstStyle>
            <a:lvl1pPr marL="177747" indent="-177747">
              <a:defRPr/>
            </a:lvl1pPr>
          </a:lstStyle>
          <a:p>
            <a:pPr marL="177800" indent="-177800"/>
            <a:r>
              <a:rPr lang="en-US"/>
              <a:t>“Type quote here and include quotation marks before and after text.”</a:t>
            </a:r>
          </a:p>
        </p:txBody>
      </p:sp>
      <p:cxnSp>
        <p:nvCxnSpPr>
          <p:cNvPr id="13" name="Straight Connector 12">
            <a:extLst>
              <a:ext uri="{FF2B5EF4-FFF2-40B4-BE49-F238E27FC236}">
                <a16:creationId xmlns:a16="http://schemas.microsoft.com/office/drawing/2014/main" id="{04AD888E-D9A4-0E4E-8B8C-50778FA440A5}"/>
              </a:ext>
            </a:extLst>
          </p:cNvPr>
          <p:cNvCxnSpPr>
            <a:cxnSpLocks/>
          </p:cNvCxnSpPr>
          <p:nvPr userDrawn="1"/>
        </p:nvCxnSpPr>
        <p:spPr>
          <a:xfrm>
            <a:off x="295026" y="6172200"/>
            <a:ext cx="541591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EA70641-5692-C941-914E-5EFCB15017AB}"/>
              </a:ext>
            </a:extLst>
          </p:cNvPr>
          <p:cNvSpPr>
            <a:spLocks noGrp="1"/>
          </p:cNvSpPr>
          <p:nvPr>
            <p:ph type="pic" sz="quarter" idx="23" hasCustomPrompt="1"/>
          </p:nvPr>
        </p:nvSpPr>
        <p:spPr>
          <a:xfrm>
            <a:off x="6094412" y="0"/>
            <a:ext cx="6094413" cy="6858000"/>
          </a:xfrm>
          <a:solidFill>
            <a:schemeClr val="bg1">
              <a:lumMod val="75000"/>
            </a:schemeClr>
          </a:solidFill>
        </p:spPr>
        <p:txBody>
          <a:bodyPr bIns="2743200" anchor="ctr" anchorCtr="0"/>
          <a:lstStyle>
            <a:lvl1pPr marL="0" indent="0" algn="ctr">
              <a:buNone/>
              <a:defRPr sz="1200"/>
            </a:lvl1pPr>
          </a:lstStyle>
          <a:p>
            <a:r>
              <a:rPr lang="en-US"/>
              <a:t>Click to Add Photo</a:t>
            </a:r>
          </a:p>
        </p:txBody>
      </p:sp>
      <p:sp>
        <p:nvSpPr>
          <p:cNvPr id="9" name="Text Placeholder 3">
            <a:extLst>
              <a:ext uri="{FF2B5EF4-FFF2-40B4-BE49-F238E27FC236}">
                <a16:creationId xmlns:a16="http://schemas.microsoft.com/office/drawing/2014/main" id="{CEB07134-3C68-A24C-852D-70F78F1351E2}"/>
              </a:ext>
            </a:extLst>
          </p:cNvPr>
          <p:cNvSpPr>
            <a:spLocks noGrp="1"/>
          </p:cNvSpPr>
          <p:nvPr>
            <p:ph type="body" sz="quarter" idx="24" hasCustomPrompt="1"/>
          </p:nvPr>
        </p:nvSpPr>
        <p:spPr>
          <a:xfrm>
            <a:off x="276296" y="6251213"/>
            <a:ext cx="4915208" cy="348557"/>
          </a:xfrm>
        </p:spPr>
        <p:txBody>
          <a:bodyPr>
            <a:spAutoFit/>
          </a:bodyPr>
          <a:lstStyle>
            <a:lvl1pPr marL="0" indent="0">
              <a:buNone/>
              <a:defRPr sz="1799"/>
            </a:lvl1pPr>
          </a:lstStyle>
          <a:p>
            <a:pPr lvl="0"/>
            <a:r>
              <a:rPr lang="en-US"/>
              <a:t>Name, Title, Company</a:t>
            </a:r>
          </a:p>
        </p:txBody>
      </p:sp>
    </p:spTree>
    <p:extLst>
      <p:ext uri="{BB962C8B-B14F-4D97-AF65-F5344CB8AC3E}">
        <p14:creationId xmlns:p14="http://schemas.microsoft.com/office/powerpoint/2010/main" val="30509432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ong Quote &amp; Photo">
    <p:bg>
      <p:bgPr>
        <a:solidFill>
          <a:schemeClr val="bg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3803024"/>
            <a:ext cx="11609856" cy="2342949"/>
          </a:xfrm>
        </p:spPr>
        <p:txBody>
          <a:bodyPr>
            <a:spAutoFit/>
          </a:bodyPr>
          <a:lstStyle>
            <a:lvl1pPr marL="0" indent="0">
              <a:lnSpc>
                <a:spcPct val="125000"/>
              </a:lnSpc>
              <a:buNone/>
              <a:defRPr sz="5998">
                <a:latin typeface="+mj-lt"/>
              </a:defRPr>
            </a:lvl1pPr>
          </a:lstStyle>
          <a:p>
            <a:pPr lvl="0"/>
            <a:r>
              <a:rPr lang="en-US"/>
              <a:t>Long title, quote,</a:t>
            </a:r>
            <a:br>
              <a:rPr lang="en-US"/>
            </a:br>
            <a:r>
              <a:rPr lang="en-US"/>
              <a:t>or sentence</a:t>
            </a:r>
          </a:p>
        </p:txBody>
      </p:sp>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88825" cy="3896360"/>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82027" y="6249816"/>
            <a:ext cx="11609856" cy="348557"/>
          </a:xfrm>
        </p:spPr>
        <p:txBody>
          <a:bodyPr>
            <a:spAutoFit/>
          </a:bodyPr>
          <a:lstStyle>
            <a:lvl1pPr marL="0" indent="0">
              <a:buNone/>
              <a:defRPr sz="1799">
                <a:solidFill>
                  <a:schemeClr val="tx1"/>
                </a:solidFill>
              </a:defRPr>
            </a:lvl1pPr>
          </a:lstStyle>
          <a:p>
            <a:pPr lvl="0"/>
            <a:r>
              <a:rPr lang="en-US"/>
              <a:t>Small title would go here</a:t>
            </a:r>
          </a:p>
        </p:txBody>
      </p:sp>
      <p:grpSp>
        <p:nvGrpSpPr>
          <p:cNvPr id="2" name="Group 1">
            <a:extLst>
              <a:ext uri="{FF2B5EF4-FFF2-40B4-BE49-F238E27FC236}">
                <a16:creationId xmlns:a16="http://schemas.microsoft.com/office/drawing/2014/main" id="{93D0E37D-62CF-4523-8BF4-479A339275F5}"/>
              </a:ext>
            </a:extLst>
          </p:cNvPr>
          <p:cNvGrpSpPr/>
          <p:nvPr userDrawn="1"/>
        </p:nvGrpSpPr>
        <p:grpSpPr>
          <a:xfrm>
            <a:off x="-10405" y="5020144"/>
            <a:ext cx="12199230" cy="1147282"/>
            <a:chOff x="-10408" y="5115560"/>
            <a:chExt cx="12294704" cy="1147282"/>
          </a:xfrm>
        </p:grpSpPr>
        <p:cxnSp>
          <p:nvCxnSpPr>
            <p:cNvPr id="9" name="Straight Connector 8">
              <a:extLst>
                <a:ext uri="{FF2B5EF4-FFF2-40B4-BE49-F238E27FC236}">
                  <a16:creationId xmlns:a16="http://schemas.microsoft.com/office/drawing/2014/main" id="{7E6DDA52-105B-A244-911F-F4755ABFDBA4}"/>
                </a:ext>
              </a:extLst>
            </p:cNvPr>
            <p:cNvCxnSpPr/>
            <p:nvPr userDrawn="1"/>
          </p:nvCxnSpPr>
          <p:spPr>
            <a:xfrm>
              <a:off x="-10408" y="5115560"/>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2BAE2C-DFCB-0748-8E88-D33B4E54C0CD}"/>
                </a:ext>
              </a:extLst>
            </p:cNvPr>
            <p:cNvCxnSpPr/>
            <p:nvPr userDrawn="1"/>
          </p:nvCxnSpPr>
          <p:spPr>
            <a:xfrm>
              <a:off x="-10408" y="6262842"/>
              <a:ext cx="1229470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137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with White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0"/>
            <a:ext cx="12188825" cy="6897757"/>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4111344"/>
            <a:ext cx="11609856" cy="1215717"/>
          </a:xfrm>
        </p:spPr>
        <p:txBody>
          <a:bodyPr>
            <a:spAutoFit/>
          </a:bodyPr>
          <a:lstStyle>
            <a:lvl1pPr marL="0" indent="0">
              <a:lnSpc>
                <a:spcPct val="90000"/>
              </a:lnSpc>
              <a:buNone/>
              <a:defRPr sz="3999">
                <a:solidFill>
                  <a:schemeClr val="bg1"/>
                </a:solidFill>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177" y="6251212"/>
            <a:ext cx="11609856" cy="291618"/>
          </a:xfrm>
        </p:spPr>
        <p:txBody>
          <a:bodyPr>
            <a:spAutoFit/>
          </a:bodyPr>
          <a:lstStyle>
            <a:lvl1pPr marL="0" indent="0">
              <a:buNone/>
              <a:defRPr sz="1400">
                <a:solidFill>
                  <a:schemeClr val="bg1"/>
                </a:solidFill>
              </a:defRPr>
            </a:lvl1pPr>
          </a:lstStyle>
          <a:p>
            <a:pPr lvl="0"/>
            <a:r>
              <a:rPr lang="en-US"/>
              <a:t>Small title would go here</a:t>
            </a:r>
          </a:p>
        </p:txBody>
      </p:sp>
    </p:spTree>
    <p:extLst>
      <p:ext uri="{BB962C8B-B14F-4D97-AF65-F5344CB8AC3E}">
        <p14:creationId xmlns:p14="http://schemas.microsoft.com/office/powerpoint/2010/main" val="33812478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with Black Type &amp; Photo">
    <p:bg>
      <p:bgPr>
        <a:solidFill>
          <a:schemeClr val="bg2"/>
        </a:solidFill>
        <a:effectLst/>
      </p:bgPr>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A422AB0-D9FE-7942-86F0-C5D4ABCC5EF5}"/>
              </a:ext>
            </a:extLst>
          </p:cNvPr>
          <p:cNvSpPr>
            <a:spLocks noGrp="1"/>
          </p:cNvSpPr>
          <p:nvPr>
            <p:ph type="pic" sz="quarter" idx="10" hasCustomPrompt="1"/>
          </p:nvPr>
        </p:nvSpPr>
        <p:spPr>
          <a:xfrm>
            <a:off x="0" y="1"/>
            <a:ext cx="12188825" cy="6857999"/>
          </a:xfrm>
          <a:solidFill>
            <a:schemeClr val="bg1">
              <a:lumMod val="75000"/>
            </a:schemeClr>
          </a:solidFill>
        </p:spPr>
        <p:txBody>
          <a:bodyPr bIns="914400" anchor="ctr" anchorCtr="0"/>
          <a:lstStyle>
            <a:lvl1pPr marL="0" indent="0" algn="ctr">
              <a:buNone/>
              <a:defRPr sz="1200"/>
            </a:lvl1pPr>
          </a:lstStyle>
          <a:p>
            <a:r>
              <a:rPr lang="en-US"/>
              <a:t>Click to Add Photo</a:t>
            </a:r>
          </a:p>
        </p:txBody>
      </p:sp>
      <p:sp>
        <p:nvSpPr>
          <p:cNvPr id="10" name="Text Placeholder 4">
            <a:extLst>
              <a:ext uri="{FF2B5EF4-FFF2-40B4-BE49-F238E27FC236}">
                <a16:creationId xmlns:a16="http://schemas.microsoft.com/office/drawing/2014/main" id="{4BB19C53-64CF-46A0-B13A-39DA8FE8EF14}"/>
              </a:ext>
            </a:extLst>
          </p:cNvPr>
          <p:cNvSpPr>
            <a:spLocks noGrp="1"/>
          </p:cNvSpPr>
          <p:nvPr>
            <p:ph type="body" sz="quarter" idx="14" hasCustomPrompt="1"/>
          </p:nvPr>
        </p:nvSpPr>
        <p:spPr>
          <a:xfrm>
            <a:off x="282027" y="4111344"/>
            <a:ext cx="11609856" cy="1215717"/>
          </a:xfrm>
        </p:spPr>
        <p:txBody>
          <a:bodyPr>
            <a:spAutoFit/>
          </a:bodyPr>
          <a:lstStyle>
            <a:lvl1pPr marL="0" indent="0">
              <a:lnSpc>
                <a:spcPct val="90000"/>
              </a:lnSpc>
              <a:buNone/>
              <a:defRPr sz="3999">
                <a:latin typeface="+mj-lt"/>
              </a:defRPr>
            </a:lvl1pPr>
          </a:lstStyle>
          <a:p>
            <a:pPr lvl="0"/>
            <a:r>
              <a:rPr lang="en-US"/>
              <a:t>Long title, quote,</a:t>
            </a:r>
            <a:br>
              <a:rPr lang="en-US"/>
            </a:br>
            <a:r>
              <a:rPr lang="en-US"/>
              <a:t>or sentence</a:t>
            </a:r>
          </a:p>
        </p:txBody>
      </p:sp>
      <p:sp>
        <p:nvSpPr>
          <p:cNvPr id="4" name="Text Placeholder 3">
            <a:extLst>
              <a:ext uri="{FF2B5EF4-FFF2-40B4-BE49-F238E27FC236}">
                <a16:creationId xmlns:a16="http://schemas.microsoft.com/office/drawing/2014/main" id="{312D5B01-CD02-6A47-BEE9-3A7D01D10B37}"/>
              </a:ext>
            </a:extLst>
          </p:cNvPr>
          <p:cNvSpPr>
            <a:spLocks noGrp="1"/>
          </p:cNvSpPr>
          <p:nvPr>
            <p:ph type="body" sz="quarter" idx="23" hasCustomPrompt="1"/>
          </p:nvPr>
        </p:nvSpPr>
        <p:spPr>
          <a:xfrm>
            <a:off x="293177" y="6251212"/>
            <a:ext cx="11609856" cy="291618"/>
          </a:xfrm>
        </p:spPr>
        <p:txBody>
          <a:bodyPr>
            <a:spAutoFit/>
          </a:bodyPr>
          <a:lstStyle>
            <a:lvl1pPr marL="0" indent="0">
              <a:buNone/>
              <a:defRPr sz="1400">
                <a:solidFill>
                  <a:schemeClr val="tx1"/>
                </a:solidFill>
              </a:defRPr>
            </a:lvl1pPr>
          </a:lstStyle>
          <a:p>
            <a:pPr lvl="0"/>
            <a:r>
              <a:rPr lang="en-US"/>
              <a:t>Small title would go here</a:t>
            </a:r>
          </a:p>
        </p:txBody>
      </p:sp>
    </p:spTree>
    <p:extLst>
      <p:ext uri="{BB962C8B-B14F-4D97-AF65-F5344CB8AC3E}">
        <p14:creationId xmlns:p14="http://schemas.microsoft.com/office/powerpoint/2010/main" val="9080507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rgbClr val="E6E6E6"/>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8FC0354-FF3E-4D42-A5FC-BC26485E9DBC}"/>
              </a:ext>
            </a:extLst>
          </p:cNvPr>
          <p:cNvSpPr>
            <a:spLocks noGrp="1"/>
          </p:cNvSpPr>
          <p:nvPr>
            <p:ph type="pic" sz="quarter" idx="10" hasCustomPrompt="1"/>
          </p:nvPr>
        </p:nvSpPr>
        <p:spPr>
          <a:xfrm>
            <a:off x="0" y="0"/>
            <a:ext cx="12188825" cy="6858000"/>
          </a:xfrm>
          <a:solidFill>
            <a:schemeClr val="bg1">
              <a:lumMod val="75000"/>
            </a:schemeClr>
          </a:solidFill>
        </p:spPr>
        <p:txBody>
          <a:bodyPr bIns="2743200" anchor="ctr" anchorCtr="0"/>
          <a:lstStyle>
            <a:lvl1pPr marL="0" indent="0" algn="ctr">
              <a:buNone/>
              <a:defRPr sz="1400"/>
            </a:lvl1pPr>
          </a:lstStyle>
          <a:p>
            <a:r>
              <a:rPr lang="en-US"/>
              <a:t>Click to Add Photo</a:t>
            </a:r>
          </a:p>
        </p:txBody>
      </p:sp>
    </p:spTree>
    <p:extLst>
      <p:ext uri="{BB962C8B-B14F-4D97-AF65-F5344CB8AC3E}">
        <p14:creationId xmlns:p14="http://schemas.microsoft.com/office/powerpoint/2010/main" val="677939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arge Statistic">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12723C-5406-0349-9FCB-4724CD8B3A53}"/>
              </a:ext>
            </a:extLst>
          </p:cNvPr>
          <p:cNvSpPr>
            <a:spLocks noGrp="1"/>
          </p:cNvSpPr>
          <p:nvPr>
            <p:ph type="body" sz="quarter" idx="11" hasCustomPrompt="1"/>
          </p:nvPr>
        </p:nvSpPr>
        <p:spPr>
          <a:xfrm>
            <a:off x="899085" y="1310878"/>
            <a:ext cx="10390655" cy="3626644"/>
          </a:xfrm>
        </p:spPr>
        <p:txBody>
          <a:bodyPr anchor="t" anchorCtr="0"/>
          <a:lstStyle>
            <a:lvl1pPr marL="0" indent="0" algn="ctr">
              <a:buNone/>
              <a:defRPr sz="29991">
                <a:solidFill>
                  <a:schemeClr val="tx1"/>
                </a:solidFill>
              </a:defRPr>
            </a:lvl1pPr>
          </a:lstStyle>
          <a:p>
            <a:pPr lvl="0"/>
            <a:r>
              <a:rPr lang="en-US"/>
              <a:t>100%</a:t>
            </a:r>
          </a:p>
        </p:txBody>
      </p:sp>
      <p:sp>
        <p:nvSpPr>
          <p:cNvPr id="3" name="Text Placeholder 2">
            <a:extLst>
              <a:ext uri="{FF2B5EF4-FFF2-40B4-BE49-F238E27FC236}">
                <a16:creationId xmlns:a16="http://schemas.microsoft.com/office/drawing/2014/main" id="{E6C5FC93-04CE-0248-B494-4EB15CE3FA63}"/>
              </a:ext>
            </a:extLst>
          </p:cNvPr>
          <p:cNvSpPr>
            <a:spLocks noGrp="1"/>
          </p:cNvSpPr>
          <p:nvPr>
            <p:ph type="body" sz="quarter" idx="12" hasCustomPrompt="1"/>
          </p:nvPr>
        </p:nvSpPr>
        <p:spPr>
          <a:xfrm>
            <a:off x="878076" y="5343525"/>
            <a:ext cx="10452719" cy="1270000"/>
          </a:xfrm>
        </p:spPr>
        <p:txBody>
          <a:bodyPr/>
          <a:lstStyle>
            <a:lvl1pPr marL="0" indent="0" algn="ctr">
              <a:buNone/>
              <a:defRPr sz="2799">
                <a:solidFill>
                  <a:schemeClr val="tx1"/>
                </a:solidFill>
              </a:defRPr>
            </a:lvl1pPr>
          </a:lstStyle>
          <a:p>
            <a:pPr lvl="0"/>
            <a:r>
              <a:rPr lang="en-US"/>
              <a:t>Secondary text goes here.</a:t>
            </a:r>
          </a:p>
        </p:txBody>
      </p:sp>
      <p:cxnSp>
        <p:nvCxnSpPr>
          <p:cNvPr id="6" name="Straight Connector 5">
            <a:extLst>
              <a:ext uri="{FF2B5EF4-FFF2-40B4-BE49-F238E27FC236}">
                <a16:creationId xmlns:a16="http://schemas.microsoft.com/office/drawing/2014/main" id="{97F32798-A1C4-B24E-A3C2-B2D66586077E}"/>
              </a:ext>
            </a:extLst>
          </p:cNvPr>
          <p:cNvCxnSpPr>
            <a:cxnSpLocks/>
          </p:cNvCxnSpPr>
          <p:nvPr userDrawn="1"/>
        </p:nvCxnSpPr>
        <p:spPr>
          <a:xfrm>
            <a:off x="-29809" y="4953000"/>
            <a:ext cx="1221863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6">
            <a:extLst>
              <a:ext uri="{FF2B5EF4-FFF2-40B4-BE49-F238E27FC236}">
                <a16:creationId xmlns:a16="http://schemas.microsoft.com/office/drawing/2014/main" id="{127B2303-B8A8-4AB6-8445-0182B3B239BC}"/>
              </a:ext>
            </a:extLst>
          </p:cNvPr>
          <p:cNvSpPr>
            <a:spLocks noGrp="1"/>
          </p:cNvSpPr>
          <p:nvPr>
            <p:ph type="sldNum" sz="quarter" idx="13"/>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29346352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Slide with Dark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116032"/>
            <a:ext cx="11609856" cy="3114060"/>
          </a:xfrm>
          <a:ln>
            <a:noFill/>
          </a:ln>
        </p:spPr>
        <p:txBody>
          <a:bodyPr/>
          <a:lstStyle>
            <a:lvl1pPr marL="0" indent="0">
              <a:lnSpc>
                <a:spcPct val="95000"/>
              </a:lnSpc>
              <a:buNone/>
              <a:defRPr sz="7998">
                <a:solidFill>
                  <a:schemeClr val="bg1"/>
                </a:solidFill>
                <a:latin typeface="+mj-lt"/>
              </a:defRPr>
            </a:lvl1pPr>
          </a:lstStyle>
          <a:p>
            <a:pPr lvl="0"/>
            <a:r>
              <a:rPr lang="en-US"/>
              <a:t>Thank You</a:t>
            </a:r>
          </a:p>
        </p:txBody>
      </p:sp>
    </p:spTree>
    <p:extLst>
      <p:ext uri="{BB962C8B-B14F-4D97-AF65-F5344CB8AC3E}">
        <p14:creationId xmlns:p14="http://schemas.microsoft.com/office/powerpoint/2010/main" val="5986113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Slide with Light Photo Background">
    <p:bg>
      <p:bgPr>
        <a:solidFill>
          <a:schemeClr val="bg2"/>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5EE755C-97F0-4B69-962B-E045E881D196}"/>
              </a:ext>
            </a:extLst>
          </p:cNvPr>
          <p:cNvSpPr>
            <a:spLocks noGrp="1"/>
          </p:cNvSpPr>
          <p:nvPr>
            <p:ph type="pic" sz="quarter" idx="10"/>
          </p:nvPr>
        </p:nvSpPr>
        <p:spPr>
          <a:xfrm>
            <a:off x="0" y="0"/>
            <a:ext cx="12188825" cy="6858000"/>
          </a:xfrm>
          <a:solidFill>
            <a:schemeClr val="bg1">
              <a:lumMod val="65000"/>
            </a:schemeClr>
          </a:solidFill>
        </p:spPr>
        <p:txBody>
          <a:bodyPr/>
          <a:lstStyle>
            <a:lvl1pPr marL="0" indent="0">
              <a:buNone/>
              <a:defRPr sz="1600">
                <a:solidFill>
                  <a:schemeClr val="bg1"/>
                </a:solidFill>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6032"/>
            <a:ext cx="11609856" cy="3114060"/>
          </a:xfrm>
          <a:ln>
            <a:noFill/>
          </a:ln>
        </p:spPr>
        <p:txBody>
          <a:bodyPr/>
          <a:lstStyle>
            <a:lvl1pPr marL="0" indent="0">
              <a:lnSpc>
                <a:spcPct val="95000"/>
              </a:lnSpc>
              <a:buNone/>
              <a:defRPr sz="7998">
                <a:solidFill>
                  <a:schemeClr val="tx1"/>
                </a:solidFill>
                <a:latin typeface="+mj-lt"/>
              </a:defRPr>
            </a:lvl1pPr>
          </a:lstStyle>
          <a:p>
            <a:pPr lvl="0"/>
            <a:r>
              <a:rPr lang="en-US"/>
              <a:t>Thank You</a:t>
            </a:r>
          </a:p>
        </p:txBody>
      </p:sp>
    </p:spTree>
    <p:extLst>
      <p:ext uri="{BB962C8B-B14F-4D97-AF65-F5344CB8AC3E}">
        <p14:creationId xmlns:p14="http://schemas.microsoft.com/office/powerpoint/2010/main" val="2059563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12029"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3006310"/>
            <a:ext cx="11609856" cy="2607601"/>
          </a:xfrm>
          <a:ln>
            <a:noFill/>
          </a:ln>
        </p:spPr>
        <p:txBody>
          <a:bodyPr anchor="b" anchorCtr="0"/>
          <a:lstStyle>
            <a:lvl1pPr marL="0" indent="0">
              <a:lnSpc>
                <a:spcPct val="95000"/>
              </a:lnSpc>
              <a:buNone/>
              <a:defRPr sz="5998">
                <a:solidFill>
                  <a:schemeClr val="bg1"/>
                </a:solidFill>
                <a:latin typeface="+mj-lt"/>
              </a:defRPr>
            </a:lvl1pPr>
          </a:lstStyle>
          <a:p>
            <a:pPr lvl="0"/>
            <a:r>
              <a:rPr lang="en-US"/>
              <a:t>Section Divider with</a:t>
            </a:r>
            <a:br>
              <a:rPr lang="en-US"/>
            </a:br>
            <a:r>
              <a:rPr lang="en-US"/>
              <a:t>Carryover Copy</a:t>
            </a:r>
          </a:p>
        </p:txBody>
      </p:sp>
    </p:spTree>
    <p:extLst>
      <p:ext uri="{BB962C8B-B14F-4D97-AF65-F5344CB8AC3E}">
        <p14:creationId xmlns:p14="http://schemas.microsoft.com/office/powerpoint/2010/main" val="3302806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Slide with Blue Background">
    <p:bg>
      <p:bgPr>
        <a:solidFill>
          <a:schemeClr val="bg2"/>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black">
          <a:xfrm>
            <a:off x="249517" y="116032"/>
            <a:ext cx="11609856" cy="3114060"/>
          </a:xfrm>
          <a:ln>
            <a:noFill/>
          </a:ln>
        </p:spPr>
        <p:txBody>
          <a:bodyPr/>
          <a:lstStyle>
            <a:lvl1pPr marL="0" indent="0">
              <a:lnSpc>
                <a:spcPct val="95000"/>
              </a:lnSpc>
              <a:buNone/>
              <a:defRPr sz="7998">
                <a:solidFill>
                  <a:schemeClr val="tx1"/>
                </a:solidFill>
                <a:latin typeface="+mj-lt"/>
              </a:defRPr>
            </a:lvl1pPr>
          </a:lstStyle>
          <a:p>
            <a:pPr lvl="0"/>
            <a:r>
              <a:rPr lang="en-US"/>
              <a:t>Thank You</a:t>
            </a:r>
          </a:p>
        </p:txBody>
      </p:sp>
      <p:cxnSp>
        <p:nvCxnSpPr>
          <p:cNvPr id="4" name="Straight Connector 3">
            <a:extLst>
              <a:ext uri="{FF2B5EF4-FFF2-40B4-BE49-F238E27FC236}">
                <a16:creationId xmlns:a16="http://schemas.microsoft.com/office/drawing/2014/main" id="{96AD1017-FE5C-470F-979A-B8E90BD767CE}"/>
              </a:ext>
            </a:extLst>
          </p:cNvPr>
          <p:cNvCxnSpPr>
            <a:cxnSpLocks/>
          </p:cNvCxnSpPr>
          <p:nvPr userDrawn="1"/>
        </p:nvCxnSpPr>
        <p:spPr bwMode="black">
          <a:xfrm>
            <a:off x="0" y="1353535"/>
            <a:ext cx="121888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ogo">
            <a:extLst>
              <a:ext uri="{FF2B5EF4-FFF2-40B4-BE49-F238E27FC236}">
                <a16:creationId xmlns:a16="http://schemas.microsoft.com/office/drawing/2014/main" id="{F10EAB7B-87E2-481C-BCC7-ED1C587C1841}"/>
              </a:ext>
            </a:extLst>
          </p:cNvPr>
          <p:cNvSpPr>
            <a:spLocks noChangeAspect="1" noEditPoints="1"/>
          </p:cNvSpPr>
          <p:nvPr userDrawn="1"/>
        </p:nvSpPr>
        <p:spPr bwMode="gray">
          <a:xfrm>
            <a:off x="285168" y="5862685"/>
            <a:ext cx="722304" cy="722489"/>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9096549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go ">
    <p:bg>
      <p:bgPr>
        <a:solidFill>
          <a:schemeClr val="bg2"/>
        </a:solidFill>
        <a:effectLst/>
      </p:bgPr>
    </p:bg>
    <p:spTree>
      <p:nvGrpSpPr>
        <p:cNvPr id="1" name=""/>
        <p:cNvGrpSpPr/>
        <p:nvPr/>
      </p:nvGrpSpPr>
      <p:grpSpPr>
        <a:xfrm>
          <a:off x="0" y="0"/>
          <a:ext cx="0" cy="0"/>
          <a:chOff x="0" y="0"/>
          <a:chExt cx="0" cy="0"/>
        </a:xfrm>
      </p:grpSpPr>
      <p:sp>
        <p:nvSpPr>
          <p:cNvPr id="4" name="logo">
            <a:extLst>
              <a:ext uri="{FF2B5EF4-FFF2-40B4-BE49-F238E27FC236}">
                <a16:creationId xmlns:a16="http://schemas.microsoft.com/office/drawing/2014/main" id="{484E96F8-EFE7-4607-AF1C-0FB4EC8B18A7}"/>
              </a:ext>
            </a:extLst>
          </p:cNvPr>
          <p:cNvSpPr>
            <a:spLocks noChangeAspect="1" noEditPoints="1"/>
          </p:cNvSpPr>
          <p:nvPr userDrawn="1"/>
        </p:nvSpPr>
        <p:spPr bwMode="gray">
          <a:xfrm>
            <a:off x="4274504" y="1602475"/>
            <a:ext cx="3645191" cy="3646134"/>
          </a:xfrm>
          <a:custGeom>
            <a:avLst/>
            <a:gdLst>
              <a:gd name="T0" fmla="*/ 864 w 1728"/>
              <a:gd name="T1" fmla="*/ 1728 h 1728"/>
              <a:gd name="T2" fmla="*/ 838 w 1728"/>
              <a:gd name="T3" fmla="*/ 1728 h 1728"/>
              <a:gd name="T4" fmla="*/ 1015 w 1728"/>
              <a:gd name="T5" fmla="*/ 1243 h 1728"/>
              <a:gd name="T6" fmla="*/ 1258 w 1728"/>
              <a:gd name="T7" fmla="*/ 1243 h 1728"/>
              <a:gd name="T8" fmla="*/ 1362 w 1728"/>
              <a:gd name="T9" fmla="*/ 1170 h 1728"/>
              <a:gd name="T10" fmla="*/ 1554 w 1728"/>
              <a:gd name="T11" fmla="*/ 643 h 1728"/>
              <a:gd name="T12" fmla="*/ 1444 w 1728"/>
              <a:gd name="T13" fmla="*/ 487 h 1728"/>
              <a:gd name="T14" fmla="*/ 1107 w 1728"/>
              <a:gd name="T15" fmla="*/ 487 h 1728"/>
              <a:gd name="T16" fmla="*/ 824 w 1728"/>
              <a:gd name="T17" fmla="*/ 1264 h 1728"/>
              <a:gd name="T18" fmla="*/ 824 w 1728"/>
              <a:gd name="T19" fmla="*/ 1264 h 1728"/>
              <a:gd name="T20" fmla="*/ 664 w 1728"/>
              <a:gd name="T21" fmla="*/ 1705 h 1728"/>
              <a:gd name="T22" fmla="*/ 0 w 1728"/>
              <a:gd name="T23" fmla="*/ 864 h 1728"/>
              <a:gd name="T24" fmla="*/ 631 w 1728"/>
              <a:gd name="T25" fmla="*/ 32 h 1728"/>
              <a:gd name="T26" fmla="*/ 465 w 1728"/>
              <a:gd name="T27" fmla="*/ 487 h 1728"/>
              <a:gd name="T28" fmla="*/ 465 w 1728"/>
              <a:gd name="T29" fmla="*/ 487 h 1728"/>
              <a:gd name="T30" fmla="*/ 190 w 1728"/>
              <a:gd name="T31" fmla="*/ 1243 h 1728"/>
              <a:gd name="T32" fmla="*/ 373 w 1728"/>
              <a:gd name="T33" fmla="*/ 1243 h 1728"/>
              <a:gd name="T34" fmla="*/ 607 w 1728"/>
              <a:gd name="T35" fmla="*/ 600 h 1728"/>
              <a:gd name="T36" fmla="*/ 745 w 1728"/>
              <a:gd name="T37" fmla="*/ 600 h 1728"/>
              <a:gd name="T38" fmla="*/ 511 w 1728"/>
              <a:gd name="T39" fmla="*/ 1243 h 1728"/>
              <a:gd name="T40" fmla="*/ 694 w 1728"/>
              <a:gd name="T41" fmla="*/ 1243 h 1728"/>
              <a:gd name="T42" fmla="*/ 912 w 1728"/>
              <a:gd name="T43" fmla="*/ 643 h 1728"/>
              <a:gd name="T44" fmla="*/ 802 w 1728"/>
              <a:gd name="T45" fmla="*/ 487 h 1728"/>
              <a:gd name="T46" fmla="*/ 649 w 1728"/>
              <a:gd name="T47" fmla="*/ 487 h 1728"/>
              <a:gd name="T48" fmla="*/ 825 w 1728"/>
              <a:gd name="T49" fmla="*/ 1 h 1728"/>
              <a:gd name="T50" fmla="*/ 864 w 1728"/>
              <a:gd name="T51" fmla="*/ 0 h 1728"/>
              <a:gd name="T52" fmla="*/ 1728 w 1728"/>
              <a:gd name="T53" fmla="*/ 864 h 1728"/>
              <a:gd name="T54" fmla="*/ 864 w 1728"/>
              <a:gd name="T55" fmla="*/ 1728 h 1728"/>
              <a:gd name="T56" fmla="*/ 1387 w 1728"/>
              <a:gd name="T57" fmla="*/ 600 h 1728"/>
              <a:gd name="T58" fmla="*/ 1249 w 1728"/>
              <a:gd name="T59" fmla="*/ 600 h 1728"/>
              <a:gd name="T60" fmla="*/ 1057 w 1728"/>
              <a:gd name="T61" fmla="*/ 1129 h 1728"/>
              <a:gd name="T62" fmla="*/ 1194 w 1728"/>
              <a:gd name="T63" fmla="*/ 1129 h 1728"/>
              <a:gd name="T64" fmla="*/ 1387 w 1728"/>
              <a:gd name="T65" fmla="*/ 60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8"/>
                  <a:pt x="838" y="1728"/>
                </a:cubicBezTo>
                <a:cubicBezTo>
                  <a:pt x="1015" y="1243"/>
                  <a:pt x="1015" y="1243"/>
                  <a:pt x="1015" y="1243"/>
                </a:cubicBezTo>
                <a:cubicBezTo>
                  <a:pt x="1258" y="1243"/>
                  <a:pt x="1258" y="1243"/>
                  <a:pt x="1258" y="1243"/>
                </a:cubicBezTo>
                <a:cubicBezTo>
                  <a:pt x="1301" y="1243"/>
                  <a:pt x="1347" y="1210"/>
                  <a:pt x="1362" y="1170"/>
                </a:cubicBezTo>
                <a:cubicBezTo>
                  <a:pt x="1554" y="643"/>
                  <a:pt x="1554" y="643"/>
                  <a:pt x="1554" y="643"/>
                </a:cubicBezTo>
                <a:cubicBezTo>
                  <a:pt x="1585" y="557"/>
                  <a:pt x="1536" y="487"/>
                  <a:pt x="1444" y="487"/>
                </a:cubicBezTo>
                <a:cubicBezTo>
                  <a:pt x="1107" y="487"/>
                  <a:pt x="1107" y="487"/>
                  <a:pt x="1107" y="487"/>
                </a:cubicBezTo>
                <a:cubicBezTo>
                  <a:pt x="824" y="1264"/>
                  <a:pt x="824" y="1264"/>
                  <a:pt x="824" y="1264"/>
                </a:cubicBezTo>
                <a:cubicBezTo>
                  <a:pt x="824" y="1264"/>
                  <a:pt x="824" y="1264"/>
                  <a:pt x="824" y="1264"/>
                </a:cubicBezTo>
                <a:cubicBezTo>
                  <a:pt x="664" y="1705"/>
                  <a:pt x="664" y="1705"/>
                  <a:pt x="664" y="1705"/>
                </a:cubicBezTo>
                <a:cubicBezTo>
                  <a:pt x="283" y="1614"/>
                  <a:pt x="0" y="1272"/>
                  <a:pt x="0" y="864"/>
                </a:cubicBezTo>
                <a:cubicBezTo>
                  <a:pt x="0" y="468"/>
                  <a:pt x="267" y="134"/>
                  <a:pt x="631" y="32"/>
                </a:cubicBezTo>
                <a:cubicBezTo>
                  <a:pt x="465" y="487"/>
                  <a:pt x="465" y="487"/>
                  <a:pt x="465" y="487"/>
                </a:cubicBezTo>
                <a:cubicBezTo>
                  <a:pt x="465" y="487"/>
                  <a:pt x="465" y="487"/>
                  <a:pt x="465" y="487"/>
                </a:cubicBezTo>
                <a:cubicBezTo>
                  <a:pt x="190" y="1243"/>
                  <a:pt x="190" y="1243"/>
                  <a:pt x="190" y="1243"/>
                </a:cubicBezTo>
                <a:cubicBezTo>
                  <a:pt x="373" y="1243"/>
                  <a:pt x="373" y="1243"/>
                  <a:pt x="373" y="1243"/>
                </a:cubicBezTo>
                <a:cubicBezTo>
                  <a:pt x="607" y="600"/>
                  <a:pt x="607" y="600"/>
                  <a:pt x="607" y="600"/>
                </a:cubicBezTo>
                <a:cubicBezTo>
                  <a:pt x="745" y="600"/>
                  <a:pt x="745" y="600"/>
                  <a:pt x="745" y="600"/>
                </a:cubicBezTo>
                <a:cubicBezTo>
                  <a:pt x="511" y="1243"/>
                  <a:pt x="511" y="1243"/>
                  <a:pt x="511" y="1243"/>
                </a:cubicBezTo>
                <a:cubicBezTo>
                  <a:pt x="694" y="1243"/>
                  <a:pt x="694" y="1243"/>
                  <a:pt x="694" y="1243"/>
                </a:cubicBezTo>
                <a:cubicBezTo>
                  <a:pt x="912" y="643"/>
                  <a:pt x="912" y="643"/>
                  <a:pt x="912" y="643"/>
                </a:cubicBezTo>
                <a:cubicBezTo>
                  <a:pt x="943" y="557"/>
                  <a:pt x="894" y="487"/>
                  <a:pt x="802" y="487"/>
                </a:cubicBezTo>
                <a:cubicBezTo>
                  <a:pt x="649" y="487"/>
                  <a:pt x="649" y="487"/>
                  <a:pt x="649" y="487"/>
                </a:cubicBezTo>
                <a:cubicBezTo>
                  <a:pt x="825" y="1"/>
                  <a:pt x="825" y="1"/>
                  <a:pt x="825" y="1"/>
                </a:cubicBezTo>
                <a:cubicBezTo>
                  <a:pt x="838" y="1"/>
                  <a:pt x="851" y="0"/>
                  <a:pt x="864" y="0"/>
                </a:cubicBezTo>
                <a:cubicBezTo>
                  <a:pt x="1341" y="0"/>
                  <a:pt x="1728" y="387"/>
                  <a:pt x="1728" y="864"/>
                </a:cubicBezTo>
                <a:cubicBezTo>
                  <a:pt x="1728" y="1341"/>
                  <a:pt x="1341" y="1728"/>
                  <a:pt x="864" y="1728"/>
                </a:cubicBezTo>
                <a:close/>
                <a:moveTo>
                  <a:pt x="1387" y="600"/>
                </a:moveTo>
                <a:cubicBezTo>
                  <a:pt x="1249" y="600"/>
                  <a:pt x="1249" y="600"/>
                  <a:pt x="1249" y="600"/>
                </a:cubicBezTo>
                <a:cubicBezTo>
                  <a:pt x="1057" y="1129"/>
                  <a:pt x="1057" y="1129"/>
                  <a:pt x="1057" y="1129"/>
                </a:cubicBezTo>
                <a:cubicBezTo>
                  <a:pt x="1194" y="1129"/>
                  <a:pt x="1194" y="1129"/>
                  <a:pt x="1194" y="1129"/>
                </a:cubicBezTo>
                <a:lnTo>
                  <a:pt x="1387" y="60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sz="1799"/>
          </a:p>
        </p:txBody>
      </p:sp>
    </p:spTree>
    <p:extLst>
      <p:ext uri="{BB962C8B-B14F-4D97-AF65-F5344CB8AC3E}">
        <p14:creationId xmlns:p14="http://schemas.microsoft.com/office/powerpoint/2010/main" val="39975542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90B45F38-CFD5-466C-BE58-79F2F44D79E6}"/>
              </a:ext>
            </a:extLst>
          </p:cNvPr>
          <p:cNvSpPr>
            <a:spLocks noGrp="1"/>
          </p:cNvSpPr>
          <p:nvPr>
            <p:ph type="sldNum" sz="quarter" idx="12"/>
          </p:nvPr>
        </p:nvSpPr>
        <p:spPr>
          <a:xfrm>
            <a:off x="298373" y="6457053"/>
            <a:ext cx="252343" cy="153888"/>
          </a:xfrm>
          <a:prstGeom prst="rect">
            <a:avLst/>
          </a:prstGeom>
        </p:spPr>
        <p:txBody>
          <a:bodyPr lIns="0" tIns="0" rIns="0" bIns="0" anchor="ctr" anchorCtr="0">
            <a:spAutoFit/>
          </a:bodyPr>
          <a:lstStyle>
            <a:lvl1pPr>
              <a:defRPr sz="1000">
                <a:latin typeface="+mn-lt"/>
              </a:defRPr>
            </a:lvl1pPr>
          </a:lstStyle>
          <a:p>
            <a:pPr algn="l"/>
            <a:fld id="{7EAD36D4-32FF-544B-9EC2-1F035E0F636E}" type="slidenum">
              <a:rPr lang="en-US" smtClean="0">
                <a:solidFill>
                  <a:schemeClr val="tx1"/>
                </a:solidFill>
              </a:rPr>
              <a:pPr algn="l"/>
              <a:t>‹#›</a:t>
            </a:fld>
            <a:endParaRPr lang="en-US">
              <a:solidFill>
                <a:schemeClr val="tx1"/>
              </a:solidFill>
            </a:endParaRPr>
          </a:p>
        </p:txBody>
      </p:sp>
    </p:spTree>
    <p:extLst>
      <p:ext uri="{BB962C8B-B14F-4D97-AF65-F5344CB8AC3E}">
        <p14:creationId xmlns:p14="http://schemas.microsoft.com/office/powerpoint/2010/main" val="62260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Line Section Divider with White Type">
    <p:bg>
      <p:bgPr>
        <a:solidFill>
          <a:schemeClr val="bg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1C9D3BF-4DCA-4AB1-92E6-5A5DE1C0DF4A}"/>
              </a:ext>
            </a:extLst>
          </p:cNvPr>
          <p:cNvSpPr>
            <a:spLocks noGrp="1"/>
          </p:cNvSpPr>
          <p:nvPr>
            <p:ph type="pic" sz="quarter" idx="17"/>
          </p:nvPr>
        </p:nvSpPr>
        <p:spPr>
          <a:xfrm>
            <a:off x="0" y="0"/>
            <a:ext cx="12188825" cy="6858000"/>
          </a:xfrm>
          <a:solidFill>
            <a:schemeClr val="bg1">
              <a:lumMod val="75000"/>
            </a:schemeClr>
          </a:solidFill>
        </p:spPr>
        <p:txBody>
          <a:bodyPr tIns="0" bIns="3108960" anchor="ctr" anchorCtr="0"/>
          <a:lstStyle>
            <a:lvl1pPr marL="0" indent="0" algn="ctr">
              <a:buNone/>
              <a:defRPr/>
            </a:lvl1pPr>
          </a:lstStyle>
          <a:p>
            <a:r>
              <a:rPr lang="en-US"/>
              <a:t>Click icon to add picture</a:t>
            </a:r>
          </a:p>
        </p:txBody>
      </p:sp>
      <p:sp>
        <p:nvSpPr>
          <p:cNvPr id="18" name="Text Placeholder 17">
            <a:extLst>
              <a:ext uri="{FF2B5EF4-FFF2-40B4-BE49-F238E27FC236}">
                <a16:creationId xmlns:a16="http://schemas.microsoft.com/office/drawing/2014/main" id="{690F1D17-0478-7E46-B194-96F1D9A73358}"/>
              </a:ext>
            </a:extLst>
          </p:cNvPr>
          <p:cNvSpPr>
            <a:spLocks noGrp="1"/>
          </p:cNvSpPr>
          <p:nvPr>
            <p:ph type="body" sz="quarter" idx="16" hasCustomPrompt="1"/>
          </p:nvPr>
        </p:nvSpPr>
        <p:spPr bwMode="white">
          <a:xfrm>
            <a:off x="249517" y="2141787"/>
            <a:ext cx="11609856" cy="2607601"/>
          </a:xfrm>
          <a:ln>
            <a:noFill/>
          </a:ln>
        </p:spPr>
        <p:txBody>
          <a:bodyPr anchor="b" anchorCtr="0"/>
          <a:lstStyle>
            <a:lvl1pPr marL="0" indent="0">
              <a:lnSpc>
                <a:spcPct val="95000"/>
              </a:lnSpc>
              <a:buNone/>
              <a:defRPr sz="5998">
                <a:solidFill>
                  <a:schemeClr val="bg1"/>
                </a:solidFill>
                <a:latin typeface="+mj-lt"/>
              </a:defRPr>
            </a:lvl1pPr>
          </a:lstStyle>
          <a:p>
            <a:pPr lvl="0"/>
            <a:r>
              <a:rPr lang="en-US"/>
              <a:t>One Line Section Divider</a:t>
            </a:r>
          </a:p>
        </p:txBody>
      </p:sp>
    </p:spTree>
    <p:extLst>
      <p:ext uri="{BB962C8B-B14F-4D97-AF65-F5344CB8AC3E}">
        <p14:creationId xmlns:p14="http://schemas.microsoft.com/office/powerpoint/2010/main" val="12702405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theme" Target="../theme/theme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178" y="78799"/>
            <a:ext cx="11609856"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178" y="1520825"/>
            <a:ext cx="11609856"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15386586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6" r:id="rId41"/>
    <p:sldLayoutId id="2147483865" r:id="rId42"/>
  </p:sldLayoutIdLst>
  <p:hf sldNum="0" hdr="0" ftr="0"/>
  <p:txStyles>
    <p:titleStyle>
      <a:lvl1pPr algn="l" defTabSz="914126" rtl="0" eaLnBrk="1" latinLnBrk="0" hangingPunct="1">
        <a:lnSpc>
          <a:spcPct val="85000"/>
        </a:lnSpc>
        <a:spcBef>
          <a:spcPct val="0"/>
        </a:spcBef>
        <a:buNone/>
        <a:defRPr sz="4399" kern="1200">
          <a:solidFill>
            <a:schemeClr val="tx1"/>
          </a:solidFill>
          <a:latin typeface="+mj-lt"/>
          <a:ea typeface="+mj-ea"/>
          <a:cs typeface="+mj-cs"/>
        </a:defRPr>
      </a:lvl1pPr>
    </p:titleStyle>
    <p:bodyStyle>
      <a:lvl1pPr marL="225357" indent="-225357" algn="l" defTabSz="914126" rtl="0" eaLnBrk="1" latinLnBrk="0" hangingPunct="1">
        <a:lnSpc>
          <a:spcPct val="90000"/>
        </a:lnSpc>
        <a:spcBef>
          <a:spcPts val="1000"/>
        </a:spcBef>
        <a:buFont typeface="Arial" panose="020B0604020202020204" pitchFamily="34" charset="0"/>
        <a:buChar char="•"/>
        <a:tabLst>
          <a:tab pos="225357" algn="l"/>
        </a:tabLst>
        <a:defRPr sz="2799" kern="1200">
          <a:solidFill>
            <a:schemeClr val="tx1"/>
          </a:solidFill>
          <a:latin typeface="+mn-lt"/>
          <a:ea typeface="+mn-ea"/>
          <a:cs typeface="+mn-cs"/>
        </a:defRPr>
      </a:lvl1pPr>
      <a:lvl2pPr marL="579264" indent="-122201" algn="l" defTabSz="914126" rtl="0" eaLnBrk="1" latinLnBrk="0" hangingPunct="1">
        <a:lnSpc>
          <a:spcPct val="90000"/>
        </a:lnSpc>
        <a:spcBef>
          <a:spcPts val="500"/>
        </a:spcBef>
        <a:buFont typeface="Arial" panose="020B0604020202020204" pitchFamily="34" charset="0"/>
        <a:buChar char="•"/>
        <a:tabLst/>
        <a:defRPr sz="1799" kern="1200">
          <a:solidFill>
            <a:schemeClr val="tx1"/>
          </a:solidFill>
          <a:latin typeface="+mn-lt"/>
          <a:ea typeface="+mn-ea"/>
          <a:cs typeface="+mn-cs"/>
        </a:defRPr>
      </a:lvl2pPr>
      <a:lvl3pPr marL="1029979" indent="-115853"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8865" indent="-120614" algn="l" defTabSz="914126" rtl="0" eaLnBrk="1" latinLnBrk="0" hangingPunct="1">
        <a:lnSpc>
          <a:spcPct val="90000"/>
        </a:lnSpc>
        <a:spcBef>
          <a:spcPts val="500"/>
        </a:spcBef>
        <a:buFont typeface="Arial" panose="020B0604020202020204" pitchFamily="34" charset="0"/>
        <a:buChar char="•"/>
        <a:tabLst/>
        <a:defRPr sz="1799" kern="1200">
          <a:solidFill>
            <a:schemeClr val="tx1"/>
          </a:solidFill>
          <a:latin typeface="Forma DJR Micro"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544">
          <p15:clr>
            <a:srgbClr val="F26B43"/>
          </p15:clr>
        </p15:guide>
        <p15:guide id="3" pos="1248">
          <p15:clr>
            <a:srgbClr val="F26B43"/>
          </p15:clr>
        </p15:guide>
        <p15:guide id="4" pos="240">
          <p15:clr>
            <a:srgbClr val="F26B43"/>
          </p15:clr>
        </p15:guide>
        <p15:guide id="5" pos="5136">
          <p15:clr>
            <a:srgbClr val="F26B43"/>
          </p15:clr>
        </p15:guide>
        <p15:guide id="6" pos="6432">
          <p15:clr>
            <a:srgbClr val="F26B43"/>
          </p15:clr>
        </p15:guide>
        <p15:guide id="7" pos="7440">
          <p15:clr>
            <a:srgbClr val="F26B43"/>
          </p15:clr>
        </p15:guide>
        <p15:guide id="8"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CF8FE2-E272-454D-8A09-BE382F87DDE4}"/>
              </a:ext>
            </a:extLst>
          </p:cNvPr>
          <p:cNvSpPr>
            <a:spLocks noGrp="1"/>
          </p:cNvSpPr>
          <p:nvPr>
            <p:ph type="title"/>
          </p:nvPr>
        </p:nvSpPr>
        <p:spPr>
          <a:xfrm>
            <a:off x="293178" y="78799"/>
            <a:ext cx="11609856" cy="1325563"/>
          </a:xfrm>
          <a:prstGeom prst="rect">
            <a:avLst/>
          </a:prstGeom>
        </p:spPr>
        <p:txBody>
          <a:bodyPr vert="horz" lIns="0" tIns="45720" rIns="91440" bIns="45720" rtlCol="0" anchor="ctr">
            <a:noAutofit/>
          </a:bodyPr>
          <a:lstStyle/>
          <a:p>
            <a:r>
              <a:rPr lang="en-US"/>
              <a:t>Click to edit title</a:t>
            </a:r>
          </a:p>
        </p:txBody>
      </p:sp>
      <p:sp>
        <p:nvSpPr>
          <p:cNvPr id="3" name="Text Placeholder 2">
            <a:extLst>
              <a:ext uri="{FF2B5EF4-FFF2-40B4-BE49-F238E27FC236}">
                <a16:creationId xmlns:a16="http://schemas.microsoft.com/office/drawing/2014/main" id="{AA1CCF0D-680B-7041-BD4E-5771B56290F8}"/>
              </a:ext>
            </a:extLst>
          </p:cNvPr>
          <p:cNvSpPr>
            <a:spLocks noGrp="1"/>
          </p:cNvSpPr>
          <p:nvPr>
            <p:ph type="body" idx="1"/>
          </p:nvPr>
        </p:nvSpPr>
        <p:spPr>
          <a:xfrm>
            <a:off x="293178" y="1520825"/>
            <a:ext cx="11609856" cy="4351338"/>
          </a:xfrm>
          <a:prstGeom prst="rect">
            <a:avLst/>
          </a:prstGeom>
        </p:spPr>
        <p:txBody>
          <a:bodyPr vert="horz" lIns="0" tIns="45720" rIns="91440" bIns="45720" rtlCol="0">
            <a:noAutofit/>
          </a:bodyPr>
          <a:lstStyle/>
          <a:p>
            <a:pPr lvl="0"/>
            <a:r>
              <a:rPr lang="en-US"/>
              <a:t>Edit Master text</a:t>
            </a:r>
          </a:p>
          <a:p>
            <a:pPr lvl="1"/>
            <a:r>
              <a:rPr lang="en-US"/>
              <a:t>Second level</a:t>
            </a:r>
          </a:p>
          <a:p>
            <a:pPr lvl="2"/>
            <a:r>
              <a:rPr lang="en-US"/>
              <a:t>Third level</a:t>
            </a:r>
          </a:p>
          <a:p>
            <a:pPr lvl="3"/>
            <a:endParaRPr lang="en-US"/>
          </a:p>
          <a:p>
            <a:pPr lvl="3"/>
            <a:endParaRPr lang="en-US"/>
          </a:p>
        </p:txBody>
      </p:sp>
    </p:spTree>
    <p:extLst>
      <p:ext uri="{BB962C8B-B14F-4D97-AF65-F5344CB8AC3E}">
        <p14:creationId xmlns:p14="http://schemas.microsoft.com/office/powerpoint/2010/main" val="6070956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 id="2147483893" r:id="rId27"/>
    <p:sldLayoutId id="2147483894" r:id="rId28"/>
    <p:sldLayoutId id="2147483895" r:id="rId29"/>
    <p:sldLayoutId id="2147483896" r:id="rId30"/>
    <p:sldLayoutId id="2147483897" r:id="rId31"/>
    <p:sldLayoutId id="2147483898" r:id="rId32"/>
    <p:sldLayoutId id="2147483899" r:id="rId33"/>
    <p:sldLayoutId id="2147483900" r:id="rId34"/>
    <p:sldLayoutId id="2147483901" r:id="rId35"/>
    <p:sldLayoutId id="2147483902" r:id="rId36"/>
    <p:sldLayoutId id="2147483903" r:id="rId37"/>
    <p:sldLayoutId id="2147483904" r:id="rId38"/>
    <p:sldLayoutId id="2147483905" r:id="rId39"/>
    <p:sldLayoutId id="2147483906" r:id="rId40"/>
  </p:sldLayoutIdLst>
  <p:hf sldNum="0" hdr="0" ftr="0"/>
  <p:txStyles>
    <p:titleStyle>
      <a:lvl1pPr algn="l" defTabSz="914126" rtl="0" eaLnBrk="1" latinLnBrk="0" hangingPunct="1">
        <a:lnSpc>
          <a:spcPct val="85000"/>
        </a:lnSpc>
        <a:spcBef>
          <a:spcPct val="0"/>
        </a:spcBef>
        <a:buNone/>
        <a:defRPr sz="4399" kern="1200">
          <a:solidFill>
            <a:schemeClr val="tx1"/>
          </a:solidFill>
          <a:latin typeface="+mj-lt"/>
          <a:ea typeface="+mj-ea"/>
          <a:cs typeface="+mj-cs"/>
        </a:defRPr>
      </a:lvl1pPr>
    </p:titleStyle>
    <p:bodyStyle>
      <a:lvl1pPr marL="225357" indent="-225357" algn="l" defTabSz="914126" rtl="0" eaLnBrk="1" latinLnBrk="0" hangingPunct="1">
        <a:lnSpc>
          <a:spcPct val="90000"/>
        </a:lnSpc>
        <a:spcBef>
          <a:spcPts val="1000"/>
        </a:spcBef>
        <a:buFont typeface="Arial" panose="020B0604020202020204" pitchFamily="34" charset="0"/>
        <a:buChar char="•"/>
        <a:tabLst>
          <a:tab pos="225357" algn="l"/>
        </a:tabLst>
        <a:defRPr sz="2799" kern="1200">
          <a:solidFill>
            <a:schemeClr val="tx1"/>
          </a:solidFill>
          <a:latin typeface="+mn-lt"/>
          <a:ea typeface="+mn-ea"/>
          <a:cs typeface="+mn-cs"/>
        </a:defRPr>
      </a:lvl1pPr>
      <a:lvl2pPr marL="579264" indent="-122201" algn="l" defTabSz="914126" rtl="0" eaLnBrk="1" latinLnBrk="0" hangingPunct="1">
        <a:lnSpc>
          <a:spcPct val="90000"/>
        </a:lnSpc>
        <a:spcBef>
          <a:spcPts val="500"/>
        </a:spcBef>
        <a:buFont typeface="Arial" panose="020B0604020202020204" pitchFamily="34" charset="0"/>
        <a:buChar char="•"/>
        <a:tabLst/>
        <a:defRPr sz="1799" kern="1200">
          <a:solidFill>
            <a:schemeClr val="tx1"/>
          </a:solidFill>
          <a:latin typeface="+mn-lt"/>
          <a:ea typeface="+mn-ea"/>
          <a:cs typeface="+mn-cs"/>
        </a:defRPr>
      </a:lvl2pPr>
      <a:lvl3pPr marL="1029979" indent="-115853" algn="l" defTabSz="914126" rtl="0" eaLnBrk="1" latinLnBrk="0" hangingPunct="1">
        <a:lnSpc>
          <a:spcPct val="90000"/>
        </a:lnSpc>
        <a:spcBef>
          <a:spcPts val="500"/>
        </a:spcBef>
        <a:buFont typeface="Arial" panose="020B0604020202020204" pitchFamily="34" charset="0"/>
        <a:buChar char="•"/>
        <a:tabLst/>
        <a:defRPr sz="1400" kern="1200">
          <a:solidFill>
            <a:schemeClr val="tx1"/>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tabLst/>
        <a:defRPr sz="1000" kern="1200">
          <a:solidFill>
            <a:schemeClr val="tx1"/>
          </a:solidFill>
          <a:latin typeface="+mn-lt"/>
          <a:ea typeface="+mn-ea"/>
          <a:cs typeface="+mn-cs"/>
        </a:defRPr>
      </a:lvl4pPr>
      <a:lvl5pPr marL="1948865" indent="-120614" algn="l" defTabSz="914126" rtl="0" eaLnBrk="1" latinLnBrk="0" hangingPunct="1">
        <a:lnSpc>
          <a:spcPct val="90000"/>
        </a:lnSpc>
        <a:spcBef>
          <a:spcPts val="500"/>
        </a:spcBef>
        <a:buFont typeface="Arial" panose="020B0604020202020204" pitchFamily="34" charset="0"/>
        <a:buChar char="•"/>
        <a:tabLst/>
        <a:defRPr sz="1799" kern="1200">
          <a:solidFill>
            <a:schemeClr val="tx1"/>
          </a:solidFill>
          <a:latin typeface="Forma DJR Micro"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2544">
          <p15:clr>
            <a:srgbClr val="F26B43"/>
          </p15:clr>
        </p15:guide>
        <p15:guide id="3" pos="1248">
          <p15:clr>
            <a:srgbClr val="F26B43"/>
          </p15:clr>
        </p15:guide>
        <p15:guide id="4" pos="240">
          <p15:clr>
            <a:srgbClr val="F26B43"/>
          </p15:clr>
        </p15:guide>
        <p15:guide id="5" pos="5136">
          <p15:clr>
            <a:srgbClr val="F26B43"/>
          </p15:clr>
        </p15:guide>
        <p15:guide id="6" pos="6432">
          <p15:clr>
            <a:srgbClr val="F26B43"/>
          </p15:clr>
        </p15:guide>
        <p15:guide id="7" pos="7440">
          <p15:clr>
            <a:srgbClr val="F26B43"/>
          </p15:clr>
        </p15:guide>
        <p15:guide id="8"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app.smartsheet.com/sheets/H6gcf8pGR76FFjp4563mGF65wGgW3FJ2fF9w6Gx1?view=grid"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2.xml"/><Relationship Id="rId7" Type="http://schemas.openxmlformats.org/officeDocument/2006/relationships/image" Target="../media/image18.png"/><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emf"/><Relationship Id="rId10" Type="http://schemas.openxmlformats.org/officeDocument/2006/relationships/image" Target="../media/image21.png"/><Relationship Id="rId4" Type="http://schemas.openxmlformats.org/officeDocument/2006/relationships/oleObject" Target="../embeddings/oleObject1.bin"/><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image" Target="../media/image21.png"/><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tags" Target="../tags/tag4.xml"/><Relationship Id="rId5" Type="http://schemas.openxmlformats.org/officeDocument/2006/relationships/image" Target="../media/image19.png"/><Relationship Id="rId4" Type="http://schemas.openxmlformats.org/officeDocument/2006/relationships/image" Target="../media/image16.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22.png"/><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tags" Target="../tags/tag6.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slide" Target="slide17.xml"/></Relationships>
</file>

<file path=ppt/slides/_rels/slide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slide" Target="slide19.xml"/><Relationship Id="rId5" Type="http://schemas.openxmlformats.org/officeDocument/2006/relationships/image" Target="../media/image13.png"/><Relationship Id="rId4" Type="http://schemas.openxmlformats.org/officeDocument/2006/relationships/slide" Target="slide18.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posing for a photo&#10;&#10;Description automatically generated">
            <a:extLst>
              <a:ext uri="{FF2B5EF4-FFF2-40B4-BE49-F238E27FC236}">
                <a16:creationId xmlns:a16="http://schemas.microsoft.com/office/drawing/2014/main" id="{DB0B6A1D-286E-F5C9-DB2C-700BCCE0A896}"/>
              </a:ext>
            </a:extLst>
          </p:cNvPr>
          <p:cNvPicPr>
            <a:picLocks noChangeAspect="1"/>
          </p:cNvPicPr>
          <p:nvPr/>
        </p:nvPicPr>
        <p:blipFill rotWithShape="1">
          <a:blip r:embed="rId3" cstate="print">
            <a:alphaModFix amt="30000"/>
            <a:extLst>
              <a:ext uri="{28A0092B-C50C-407E-A947-70E740481C1C}">
                <a14:useLocalDpi xmlns:a14="http://schemas.microsoft.com/office/drawing/2010/main" val="0"/>
              </a:ext>
            </a:extLst>
          </a:blip>
          <a:srcRect/>
          <a:stretch/>
        </p:blipFill>
        <p:spPr>
          <a:xfrm>
            <a:off x="0" y="0"/>
            <a:ext cx="12188825" cy="3677055"/>
          </a:xfrm>
          <a:prstGeom prst="rect">
            <a:avLst/>
          </a:prstGeom>
        </p:spPr>
      </p:pic>
      <p:sp>
        <p:nvSpPr>
          <p:cNvPr id="4" name="Text Placeholder 3">
            <a:extLst>
              <a:ext uri="{FF2B5EF4-FFF2-40B4-BE49-F238E27FC236}">
                <a16:creationId xmlns:a16="http://schemas.microsoft.com/office/drawing/2014/main" id="{5F6AA5A2-B9FD-48FB-BD64-49C456C78D74}"/>
              </a:ext>
            </a:extLst>
          </p:cNvPr>
          <p:cNvSpPr>
            <a:spLocks noGrp="1"/>
          </p:cNvSpPr>
          <p:nvPr>
            <p:ph type="body" sz="quarter" idx="16"/>
          </p:nvPr>
        </p:nvSpPr>
        <p:spPr>
          <a:xfrm>
            <a:off x="249517" y="113156"/>
            <a:ext cx="11609856" cy="1207878"/>
          </a:xfrm>
        </p:spPr>
        <p:txBody>
          <a:bodyPr/>
          <a:lstStyle/>
          <a:p>
            <a:r>
              <a:rPr lang="en-US"/>
              <a:t>G5 A-Lo HPMM PA/PE </a:t>
            </a:r>
          </a:p>
          <a:p>
            <a:r>
              <a:rPr lang="en-US"/>
              <a:t>M5 BR1 </a:t>
            </a:r>
            <a:r>
              <a:rPr lang="en-US" err="1"/>
              <a:t>Mfg</a:t>
            </a:r>
            <a:r>
              <a:rPr lang="en-US"/>
              <a:t> Readiness</a:t>
            </a:r>
          </a:p>
        </p:txBody>
      </p:sp>
      <p:sp>
        <p:nvSpPr>
          <p:cNvPr id="5" name="Action Button: Go Home 4">
            <a:hlinkClick r:id="" action="ppaction://noaction" highlightClick="1"/>
            <a:extLst>
              <a:ext uri="{FF2B5EF4-FFF2-40B4-BE49-F238E27FC236}">
                <a16:creationId xmlns:a16="http://schemas.microsoft.com/office/drawing/2014/main" id="{4933DE3A-E5E9-47B2-B7B4-65C41ED21EF7}"/>
              </a:ext>
            </a:extLst>
          </p:cNvPr>
          <p:cNvSpPr/>
          <p:nvPr/>
        </p:nvSpPr>
        <p:spPr bwMode="ltGray">
          <a:xfrm>
            <a:off x="11986715" y="893"/>
            <a:ext cx="202110" cy="208189"/>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GB" sz="1799">
              <a:solidFill>
                <a:prstClr val="black"/>
              </a:solidFill>
              <a:latin typeface="Forma DJR Micro"/>
            </a:endParaRPr>
          </a:p>
        </p:txBody>
      </p:sp>
      <p:sp>
        <p:nvSpPr>
          <p:cNvPr id="6" name="Text Placeholder 6">
            <a:extLst>
              <a:ext uri="{FF2B5EF4-FFF2-40B4-BE49-F238E27FC236}">
                <a16:creationId xmlns:a16="http://schemas.microsoft.com/office/drawing/2014/main" id="{EABFDC88-1822-6419-A3A2-BBC54A6F3AF6}"/>
              </a:ext>
            </a:extLst>
          </p:cNvPr>
          <p:cNvSpPr>
            <a:spLocks noGrp="1"/>
          </p:cNvSpPr>
          <p:nvPr>
            <p:ph type="body" sz="quarter" idx="15"/>
          </p:nvPr>
        </p:nvSpPr>
        <p:spPr>
          <a:xfrm>
            <a:off x="249583" y="3803595"/>
            <a:ext cx="11612880" cy="396172"/>
          </a:xfrm>
        </p:spPr>
        <p:txBody>
          <a:bodyPr vert="horz" lIns="0" tIns="45720" rIns="91440" bIns="45720" rtlCol="0" anchor="t">
            <a:noAutofit/>
          </a:bodyPr>
          <a:lstStyle/>
          <a:p>
            <a:r>
              <a:rPr lang="en-US" sz="1600"/>
              <a:t>Prepare by Gen5 HPMM PA NPI Team</a:t>
            </a:r>
          </a:p>
          <a:p>
            <a:r>
              <a:rPr lang="en-US" sz="1600"/>
              <a:t>PM: Khoo Kah Lok, Boon Tee Kai, Harbans, Kenneth, Andrew, Mike, Mark, Soon Hock, Angeline</a:t>
            </a:r>
          </a:p>
          <a:p>
            <a:r>
              <a:rPr lang="en-US" sz="1600"/>
              <a:t>SM: Dennis Ho, Marianna M</a:t>
            </a:r>
          </a:p>
          <a:p>
            <a:r>
              <a:rPr lang="en-US" sz="1600"/>
              <a:t>Partnership: Tuck Sun (FA), Tay Wak (IT)/Chung Tat (IT)</a:t>
            </a:r>
          </a:p>
          <a:p>
            <a:r>
              <a:rPr lang="en-US" sz="1600"/>
              <a:t>Report for Nov’23</a:t>
            </a:r>
          </a:p>
          <a:p>
            <a:r>
              <a:rPr lang="en-US" sz="1600">
                <a:hlinkClick r:id="rId4">
                  <a:extLst>
                    <a:ext uri="{A12FA001-AC4F-418D-AE19-62706E023703}">
                      <ahyp:hlinkClr xmlns:ahyp="http://schemas.microsoft.com/office/drawing/2018/hyperlinkcolor" val="tx"/>
                    </a:ext>
                  </a:extLst>
                </a:hlinkClick>
              </a:rPr>
              <a:t>(17) L/P Manufacturing Check sheet - Smartsheet.com</a:t>
            </a:r>
            <a:endParaRPr lang="en-US" sz="1600"/>
          </a:p>
        </p:txBody>
      </p:sp>
    </p:spTree>
    <p:extLst>
      <p:ext uri="{BB962C8B-B14F-4D97-AF65-F5344CB8AC3E}">
        <p14:creationId xmlns:p14="http://schemas.microsoft.com/office/powerpoint/2010/main" val="948528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99038" y="95854"/>
            <a:ext cx="12881177" cy="1176170"/>
          </a:xfrm>
        </p:spPr>
        <p:txBody>
          <a:bodyPr/>
          <a:lstStyle/>
          <a:p>
            <a:r>
              <a:rPr lang="en-US"/>
              <a:t>M5 BRU WW Build </a:t>
            </a:r>
            <a:br>
              <a:rPr lang="en-US"/>
            </a:br>
            <a:r>
              <a:rPr lang="en-US"/>
              <a:t>Zone 2 CPM Performance</a:t>
            </a:r>
          </a:p>
        </p:txBody>
      </p:sp>
      <p:sp>
        <p:nvSpPr>
          <p:cNvPr id="7" name="TextBox 6">
            <a:extLst>
              <a:ext uri="{FF2B5EF4-FFF2-40B4-BE49-F238E27FC236}">
                <a16:creationId xmlns:a16="http://schemas.microsoft.com/office/drawing/2014/main" id="{2BAE448F-FC1C-A036-C5CB-4A607698890E}"/>
              </a:ext>
            </a:extLst>
          </p:cNvPr>
          <p:cNvSpPr txBox="1"/>
          <p:nvPr/>
        </p:nvSpPr>
        <p:spPr>
          <a:xfrm>
            <a:off x="11047847" y="90806"/>
            <a:ext cx="1047293" cy="230772"/>
          </a:xfrm>
          <a:prstGeom prst="rect">
            <a:avLst/>
          </a:prstGeom>
          <a:solidFill>
            <a:srgbClr val="FF0000"/>
          </a:solidFill>
        </p:spPr>
        <p:txBody>
          <a:bodyPr wrap="square" rtlCol="0">
            <a:spAutoFit/>
          </a:bodyPr>
          <a:lstStyle/>
          <a:p>
            <a:pPr defTabSz="914126">
              <a:defRPr/>
            </a:pPr>
            <a:r>
              <a:rPr lang="en-US" sz="900">
                <a:solidFill>
                  <a:prstClr val="black"/>
                </a:solidFill>
                <a:latin typeface="Forma DJR Micro"/>
              </a:rPr>
              <a:t>Catastrophic</a:t>
            </a:r>
          </a:p>
        </p:txBody>
      </p:sp>
      <p:sp>
        <p:nvSpPr>
          <p:cNvPr id="11" name="TextBox 10">
            <a:extLst>
              <a:ext uri="{FF2B5EF4-FFF2-40B4-BE49-F238E27FC236}">
                <a16:creationId xmlns:a16="http://schemas.microsoft.com/office/drawing/2014/main" id="{3C65361F-A6E2-1C16-6F33-139AB9663BC7}"/>
              </a:ext>
            </a:extLst>
          </p:cNvPr>
          <p:cNvSpPr txBox="1"/>
          <p:nvPr/>
        </p:nvSpPr>
        <p:spPr>
          <a:xfrm>
            <a:off x="11047847" y="547303"/>
            <a:ext cx="1047293" cy="230772"/>
          </a:xfrm>
          <a:prstGeom prst="rect">
            <a:avLst/>
          </a:prstGeom>
          <a:solidFill>
            <a:srgbClr val="FFFF00"/>
          </a:solidFill>
        </p:spPr>
        <p:txBody>
          <a:bodyPr wrap="square" rtlCol="0">
            <a:spAutoFit/>
          </a:bodyPr>
          <a:lstStyle/>
          <a:p>
            <a:pPr defTabSz="914126">
              <a:defRPr/>
            </a:pPr>
            <a:r>
              <a:rPr lang="en-US" sz="900">
                <a:solidFill>
                  <a:prstClr val="black"/>
                </a:solidFill>
                <a:latin typeface="Forma DJR Micro"/>
              </a:rPr>
              <a:t>Risk</a:t>
            </a:r>
          </a:p>
        </p:txBody>
      </p:sp>
      <p:sp>
        <p:nvSpPr>
          <p:cNvPr id="14" name="TextBox 13">
            <a:extLst>
              <a:ext uri="{FF2B5EF4-FFF2-40B4-BE49-F238E27FC236}">
                <a16:creationId xmlns:a16="http://schemas.microsoft.com/office/drawing/2014/main" id="{A47E95B6-1B41-4CCD-C166-764056776498}"/>
              </a:ext>
            </a:extLst>
          </p:cNvPr>
          <p:cNvSpPr txBox="1"/>
          <p:nvPr/>
        </p:nvSpPr>
        <p:spPr>
          <a:xfrm>
            <a:off x="11047847" y="321578"/>
            <a:ext cx="1047293" cy="230772"/>
          </a:xfrm>
          <a:prstGeom prst="rect">
            <a:avLst/>
          </a:prstGeom>
          <a:solidFill>
            <a:srgbClr val="FFC000"/>
          </a:solidFill>
        </p:spPr>
        <p:txBody>
          <a:bodyPr wrap="square" rtlCol="0">
            <a:spAutoFit/>
          </a:bodyPr>
          <a:lstStyle/>
          <a:p>
            <a:pPr defTabSz="914126">
              <a:defRPr/>
            </a:pPr>
            <a:r>
              <a:rPr lang="en-US" sz="900">
                <a:solidFill>
                  <a:prstClr val="black"/>
                </a:solidFill>
                <a:latin typeface="Forma DJR Micro"/>
              </a:rPr>
              <a:t>Functional</a:t>
            </a:r>
          </a:p>
        </p:txBody>
      </p:sp>
      <p:sp>
        <p:nvSpPr>
          <p:cNvPr id="8" name="TextBox 7">
            <a:extLst>
              <a:ext uri="{FF2B5EF4-FFF2-40B4-BE49-F238E27FC236}">
                <a16:creationId xmlns:a16="http://schemas.microsoft.com/office/drawing/2014/main" id="{2D4931AB-F709-D971-5D10-7970340231D9}"/>
              </a:ext>
            </a:extLst>
          </p:cNvPr>
          <p:cNvSpPr txBox="1"/>
          <p:nvPr/>
        </p:nvSpPr>
        <p:spPr>
          <a:xfrm>
            <a:off x="9204933" y="101084"/>
            <a:ext cx="1715678"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algn="ctr" defTabSz="430084">
              <a:defRPr/>
            </a:pPr>
            <a:r>
              <a:rPr lang="en-US" sz="1400">
                <a:latin typeface="HP Simplified"/>
              </a:rPr>
              <a:t>M5 Z2 PE: JQ, Damon</a:t>
            </a:r>
          </a:p>
        </p:txBody>
      </p:sp>
      <p:sp>
        <p:nvSpPr>
          <p:cNvPr id="10" name="TextBox 9">
            <a:extLst>
              <a:ext uri="{FF2B5EF4-FFF2-40B4-BE49-F238E27FC236}">
                <a16:creationId xmlns:a16="http://schemas.microsoft.com/office/drawing/2014/main" id="{839BBB5F-FB19-81AF-9D08-3455BE959F21}"/>
              </a:ext>
            </a:extLst>
          </p:cNvPr>
          <p:cNvSpPr txBox="1"/>
          <p:nvPr/>
        </p:nvSpPr>
        <p:spPr>
          <a:xfrm>
            <a:off x="169429" y="5557685"/>
            <a:ext cx="11820356" cy="923090"/>
          </a:xfrm>
          <a:prstGeom prst="rect">
            <a:avLst/>
          </a:prstGeom>
          <a:noFill/>
        </p:spPr>
        <p:txBody>
          <a:bodyPr wrap="square">
            <a:spAutoFit/>
          </a:bodyPr>
          <a:lstStyle/>
          <a:p>
            <a:pPr defTabSz="914126"/>
            <a:r>
              <a:rPr lang="en-US" sz="1799" b="1" u="sng">
                <a:solidFill>
                  <a:prstClr val="black"/>
                </a:solidFill>
                <a:latin typeface="Forma DJR Micro"/>
              </a:rPr>
              <a:t>Key Takeaways:</a:t>
            </a:r>
          </a:p>
          <a:p>
            <a:pPr marL="285664" indent="-285664" defTabSz="914126">
              <a:buFont typeface="Arial" panose="020B0604020202020204" pitchFamily="34" charset="0"/>
              <a:buChar char="•"/>
            </a:pPr>
            <a:r>
              <a:rPr lang="en-US" sz="1799">
                <a:solidFill>
                  <a:prstClr val="black"/>
                </a:solidFill>
                <a:latin typeface="Forma DJR Micro"/>
              </a:rPr>
              <a:t>Effective dog ear damage solution </a:t>
            </a:r>
            <a:r>
              <a:rPr lang="en-US" sz="1799">
                <a:solidFill>
                  <a:prstClr val="black"/>
                </a:solidFill>
                <a:latin typeface="Forma DJR Micro"/>
                <a:sym typeface="Wingdings" panose="05000000000000000000" pitchFamily="2" charset="2"/>
              </a:rPr>
              <a:t> 0% catastrophic.</a:t>
            </a:r>
            <a:endParaRPr lang="en-US" sz="1799">
              <a:solidFill>
                <a:prstClr val="black"/>
              </a:solidFill>
              <a:latin typeface="Forma DJR Micro"/>
            </a:endParaRPr>
          </a:p>
          <a:p>
            <a:pPr marL="285664" indent="-285664" defTabSz="914126">
              <a:buFont typeface="Arial" panose="020B0604020202020204" pitchFamily="34" charset="0"/>
              <a:buChar char="•"/>
            </a:pPr>
            <a:r>
              <a:rPr lang="en-US" sz="1799">
                <a:solidFill>
                  <a:prstClr val="black"/>
                </a:solidFill>
                <a:latin typeface="Forma DJR Micro"/>
              </a:rPr>
              <a:t>Improving trend shown in both Functional &amp; Risk defects.</a:t>
            </a:r>
          </a:p>
        </p:txBody>
      </p:sp>
      <p:sp>
        <p:nvSpPr>
          <p:cNvPr id="6" name="TextBox 5">
            <a:extLst>
              <a:ext uri="{FF2B5EF4-FFF2-40B4-BE49-F238E27FC236}">
                <a16:creationId xmlns:a16="http://schemas.microsoft.com/office/drawing/2014/main" id="{F22FB09A-C3E9-3A1A-446A-40F133DBD347}"/>
              </a:ext>
            </a:extLst>
          </p:cNvPr>
          <p:cNvSpPr txBox="1"/>
          <p:nvPr/>
        </p:nvSpPr>
        <p:spPr>
          <a:xfrm>
            <a:off x="8737042" y="1304844"/>
            <a:ext cx="3358098" cy="2307723"/>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QBs Overview:</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FFFF00"/>
                </a:highlight>
                <a:latin typeface="Forma DJR Micro"/>
              </a:rPr>
              <a:t>0.037%</a:t>
            </a:r>
            <a:r>
              <a:rPr lang="en-US" sz="1200">
                <a:solidFill>
                  <a:prstClr val="black"/>
                </a:solidFill>
                <a:latin typeface="Forma DJR Micro"/>
              </a:rPr>
              <a:t> (1/2671)</a:t>
            </a:r>
          </a:p>
          <a:p>
            <a:pPr marL="742727" lvl="1" indent="-285664" defTabSz="914126">
              <a:buFont typeface="Wingdings" panose="05000000000000000000" pitchFamily="2" charset="2"/>
              <a:buChar char="§"/>
            </a:pPr>
            <a:r>
              <a:rPr lang="en-US" sz="1200">
                <a:solidFill>
                  <a:prstClr val="black"/>
                </a:solidFill>
                <a:latin typeface="Forma DJR Micro"/>
              </a:rPr>
              <a:t>Dog Ear Damage</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Functional: ~9.47% (253/2671)</a:t>
            </a:r>
          </a:p>
          <a:p>
            <a:pPr marL="742727" lvl="1" indent="-285664" defTabSz="914126">
              <a:buFont typeface="Wingdings" panose="05000000000000000000" pitchFamily="2" charset="2"/>
              <a:buChar char="§"/>
            </a:pPr>
            <a:r>
              <a:rPr lang="en-US" sz="1200">
                <a:solidFill>
                  <a:prstClr val="black"/>
                </a:solidFill>
                <a:latin typeface="Forma DJR Micro"/>
              </a:rPr>
              <a:t>Incoming IHA defect</a:t>
            </a:r>
          </a:p>
          <a:p>
            <a:pPr marL="1199790" lvl="2" indent="-285664" defTabSz="914126">
              <a:buFont typeface="Wingdings" panose="05000000000000000000" pitchFamily="2" charset="2"/>
              <a:buChar char="Ø"/>
            </a:pPr>
            <a:r>
              <a:rPr lang="en-US" sz="1200">
                <a:solidFill>
                  <a:prstClr val="black"/>
                </a:solidFill>
                <a:latin typeface="Forma DJR Micro"/>
              </a:rPr>
              <a:t>Encap splatter/satellite</a:t>
            </a:r>
          </a:p>
          <a:p>
            <a:pPr marL="1199790" lvl="2" indent="-285664" defTabSz="914126">
              <a:buFont typeface="Wingdings" panose="05000000000000000000" pitchFamily="2" charset="2"/>
              <a:buChar char="Ø"/>
            </a:pPr>
            <a:r>
              <a:rPr lang="en-US" sz="1200">
                <a:solidFill>
                  <a:prstClr val="black"/>
                </a:solidFill>
                <a:latin typeface="Forma DJR Micro"/>
              </a:rPr>
              <a:t>SU8 damage</a:t>
            </a:r>
          </a:p>
          <a:p>
            <a:pPr marL="1199790" lvl="2" indent="-285664" defTabSz="914126">
              <a:buFont typeface="Wingdings" panose="05000000000000000000" pitchFamily="2" charset="2"/>
              <a:buChar char="Ø"/>
            </a:pPr>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Risk: ~54.25% (1449/2671)</a:t>
            </a:r>
          </a:p>
          <a:p>
            <a:pPr marL="742727" lvl="1" indent="-285664" defTabSz="914126">
              <a:buFont typeface="Wingdings" panose="05000000000000000000" pitchFamily="2" charset="2"/>
              <a:buChar char="§"/>
            </a:pPr>
            <a:r>
              <a:rPr lang="en-US" sz="1200">
                <a:solidFill>
                  <a:prstClr val="black"/>
                </a:solidFill>
                <a:latin typeface="Forma DJR Micro"/>
              </a:rPr>
              <a:t>E-Test probe mark on contact pad.</a:t>
            </a:r>
          </a:p>
          <a:p>
            <a:pPr marL="742727" lvl="1" indent="-285664" defTabSz="914126">
              <a:buFont typeface="Wingdings" panose="05000000000000000000" pitchFamily="2" charset="2"/>
              <a:buChar char="§"/>
            </a:pPr>
            <a:r>
              <a:rPr lang="en-US" sz="1200">
                <a:solidFill>
                  <a:prstClr val="black"/>
                </a:solidFill>
                <a:latin typeface="Forma DJR Micro"/>
              </a:rPr>
              <a:t>Z2 excessive adhesive</a:t>
            </a:r>
          </a:p>
        </p:txBody>
      </p:sp>
      <p:sp>
        <p:nvSpPr>
          <p:cNvPr id="5" name="TextBox 4">
            <a:extLst>
              <a:ext uri="{FF2B5EF4-FFF2-40B4-BE49-F238E27FC236}">
                <a16:creationId xmlns:a16="http://schemas.microsoft.com/office/drawing/2014/main" id="{BE6A054C-A8F4-AC1C-9C1B-09152C57A028}"/>
              </a:ext>
            </a:extLst>
          </p:cNvPr>
          <p:cNvSpPr txBox="1"/>
          <p:nvPr/>
        </p:nvSpPr>
        <p:spPr>
          <a:xfrm>
            <a:off x="6258809" y="856394"/>
            <a:ext cx="4157281" cy="369236"/>
          </a:xfrm>
          <a:prstGeom prst="rect">
            <a:avLst/>
          </a:prstGeom>
          <a:noFill/>
        </p:spPr>
        <p:txBody>
          <a:bodyPr wrap="square" rtlCol="0">
            <a:spAutoFit/>
          </a:bodyPr>
          <a:lstStyle/>
          <a:p>
            <a:pPr defTabSz="914126"/>
            <a:r>
              <a:rPr lang="en-US" sz="1799">
                <a:solidFill>
                  <a:prstClr val="black"/>
                </a:solidFill>
                <a:latin typeface="Forma DJR Micro"/>
              </a:rPr>
              <a:t>Z2 sampling plan: 1/16 (double sampling)</a:t>
            </a:r>
          </a:p>
        </p:txBody>
      </p:sp>
      <p:graphicFrame>
        <p:nvGraphicFramePr>
          <p:cNvPr id="3" name="Chart 2">
            <a:extLst>
              <a:ext uri="{FF2B5EF4-FFF2-40B4-BE49-F238E27FC236}">
                <a16:creationId xmlns:a16="http://schemas.microsoft.com/office/drawing/2014/main" id="{0C95FB13-F391-471A-A280-A9733E1CCB66}"/>
              </a:ext>
            </a:extLst>
          </p:cNvPr>
          <p:cNvGraphicFramePr>
            <a:graphicFrameLocks/>
          </p:cNvGraphicFramePr>
          <p:nvPr/>
        </p:nvGraphicFramePr>
        <p:xfrm>
          <a:off x="169429" y="1333135"/>
          <a:ext cx="8510396" cy="419173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F5344A6D-DF48-C6D0-7FD8-0234E3E4CA76}"/>
              </a:ext>
            </a:extLst>
          </p:cNvPr>
          <p:cNvSpPr txBox="1"/>
          <p:nvPr/>
        </p:nvSpPr>
        <p:spPr>
          <a:xfrm>
            <a:off x="8737041" y="3645388"/>
            <a:ext cx="3358098" cy="1753869"/>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BR1 Overview:</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00FF00"/>
                </a:highlight>
                <a:latin typeface="Forma DJR Micro"/>
              </a:rPr>
              <a:t>0.00%</a:t>
            </a:r>
            <a:r>
              <a:rPr lang="en-US" sz="1200">
                <a:solidFill>
                  <a:prstClr val="black"/>
                </a:solidFill>
                <a:latin typeface="Forma DJR Micro"/>
              </a:rPr>
              <a:t> (0/3418)</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Functional: ~4.56% (156/3418)</a:t>
            </a:r>
          </a:p>
          <a:p>
            <a:pPr marL="742727" lvl="1" indent="-285664" defTabSz="914126">
              <a:buFont typeface="Wingdings" panose="05000000000000000000" pitchFamily="2" charset="2"/>
              <a:buChar char="§"/>
            </a:pPr>
            <a:r>
              <a:rPr lang="en-US" sz="1200">
                <a:solidFill>
                  <a:prstClr val="black"/>
                </a:solidFill>
                <a:latin typeface="Forma DJR Micro"/>
              </a:rPr>
              <a:t>Majority – Incoming IHA defect</a:t>
            </a:r>
          </a:p>
          <a:p>
            <a:pPr marL="742727" lvl="1" indent="-285664" defTabSz="914126">
              <a:buFont typeface="Wingdings" panose="05000000000000000000" pitchFamily="2" charset="2"/>
              <a:buChar char="§"/>
            </a:pPr>
            <a:r>
              <a:rPr lang="en-US" sz="1200">
                <a:solidFill>
                  <a:prstClr val="black"/>
                </a:solidFill>
                <a:latin typeface="Forma DJR Micro"/>
              </a:rPr>
              <a:t>Minority – Z2 process induce</a:t>
            </a:r>
          </a:p>
          <a:p>
            <a:pPr marL="1199790" lvl="2" indent="-285664" defTabSz="914126">
              <a:buFont typeface="Wingdings" panose="05000000000000000000" pitchFamily="2" charset="2"/>
              <a:buChar char="Ø"/>
            </a:pPr>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Risk: ~7.52% (257/3418)</a:t>
            </a:r>
          </a:p>
          <a:p>
            <a:pPr marL="742727" lvl="1" indent="-285664" defTabSz="914126">
              <a:buFont typeface="Wingdings" panose="05000000000000000000" pitchFamily="2" charset="2"/>
              <a:buChar char="§"/>
            </a:pPr>
            <a:r>
              <a:rPr lang="en-US" sz="1200">
                <a:solidFill>
                  <a:prstClr val="black"/>
                </a:solidFill>
                <a:latin typeface="Forma DJR Micro"/>
              </a:rPr>
              <a:t>Flange Scratches </a:t>
            </a:r>
          </a:p>
        </p:txBody>
      </p:sp>
    </p:spTree>
    <p:extLst>
      <p:ext uri="{BB962C8B-B14F-4D97-AF65-F5344CB8AC3E}">
        <p14:creationId xmlns:p14="http://schemas.microsoft.com/office/powerpoint/2010/main" val="2166783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99038" y="95854"/>
            <a:ext cx="12881177" cy="1176170"/>
          </a:xfrm>
        </p:spPr>
        <p:txBody>
          <a:bodyPr/>
          <a:lstStyle/>
          <a:p>
            <a:r>
              <a:rPr lang="en-US"/>
              <a:t>M5 BRU WW Build </a:t>
            </a:r>
            <a:br>
              <a:rPr lang="en-US"/>
            </a:br>
            <a:r>
              <a:rPr lang="en-US"/>
              <a:t>Zone 3 CPM Performance</a:t>
            </a:r>
          </a:p>
        </p:txBody>
      </p:sp>
      <p:sp>
        <p:nvSpPr>
          <p:cNvPr id="7" name="TextBox 6">
            <a:extLst>
              <a:ext uri="{FF2B5EF4-FFF2-40B4-BE49-F238E27FC236}">
                <a16:creationId xmlns:a16="http://schemas.microsoft.com/office/drawing/2014/main" id="{2BAE448F-FC1C-A036-C5CB-4A607698890E}"/>
              </a:ext>
            </a:extLst>
          </p:cNvPr>
          <p:cNvSpPr txBox="1"/>
          <p:nvPr/>
        </p:nvSpPr>
        <p:spPr>
          <a:xfrm>
            <a:off x="11047847" y="90806"/>
            <a:ext cx="1047293" cy="230772"/>
          </a:xfrm>
          <a:prstGeom prst="rect">
            <a:avLst/>
          </a:prstGeom>
          <a:solidFill>
            <a:srgbClr val="FF0000"/>
          </a:solidFill>
        </p:spPr>
        <p:txBody>
          <a:bodyPr wrap="square" rtlCol="0">
            <a:spAutoFit/>
          </a:bodyPr>
          <a:lstStyle/>
          <a:p>
            <a:pPr defTabSz="914126">
              <a:defRPr/>
            </a:pPr>
            <a:r>
              <a:rPr lang="en-US" sz="900">
                <a:solidFill>
                  <a:prstClr val="black"/>
                </a:solidFill>
                <a:latin typeface="Forma DJR Micro"/>
              </a:rPr>
              <a:t>Catastrophic</a:t>
            </a:r>
          </a:p>
        </p:txBody>
      </p:sp>
      <p:sp>
        <p:nvSpPr>
          <p:cNvPr id="11" name="TextBox 10">
            <a:extLst>
              <a:ext uri="{FF2B5EF4-FFF2-40B4-BE49-F238E27FC236}">
                <a16:creationId xmlns:a16="http://schemas.microsoft.com/office/drawing/2014/main" id="{3C65361F-A6E2-1C16-6F33-139AB9663BC7}"/>
              </a:ext>
            </a:extLst>
          </p:cNvPr>
          <p:cNvSpPr txBox="1"/>
          <p:nvPr/>
        </p:nvSpPr>
        <p:spPr>
          <a:xfrm>
            <a:off x="11047847" y="547303"/>
            <a:ext cx="1047293" cy="230772"/>
          </a:xfrm>
          <a:prstGeom prst="rect">
            <a:avLst/>
          </a:prstGeom>
          <a:solidFill>
            <a:srgbClr val="FFFF00"/>
          </a:solidFill>
        </p:spPr>
        <p:txBody>
          <a:bodyPr wrap="square" rtlCol="0">
            <a:spAutoFit/>
          </a:bodyPr>
          <a:lstStyle/>
          <a:p>
            <a:pPr defTabSz="914126">
              <a:defRPr/>
            </a:pPr>
            <a:r>
              <a:rPr lang="en-US" sz="900">
                <a:solidFill>
                  <a:prstClr val="black"/>
                </a:solidFill>
                <a:latin typeface="Forma DJR Micro"/>
              </a:rPr>
              <a:t>Risk</a:t>
            </a:r>
          </a:p>
        </p:txBody>
      </p:sp>
      <p:sp>
        <p:nvSpPr>
          <p:cNvPr id="14" name="TextBox 13">
            <a:extLst>
              <a:ext uri="{FF2B5EF4-FFF2-40B4-BE49-F238E27FC236}">
                <a16:creationId xmlns:a16="http://schemas.microsoft.com/office/drawing/2014/main" id="{A47E95B6-1B41-4CCD-C166-764056776498}"/>
              </a:ext>
            </a:extLst>
          </p:cNvPr>
          <p:cNvSpPr txBox="1"/>
          <p:nvPr/>
        </p:nvSpPr>
        <p:spPr>
          <a:xfrm>
            <a:off x="11047847" y="321578"/>
            <a:ext cx="1047293" cy="230772"/>
          </a:xfrm>
          <a:prstGeom prst="rect">
            <a:avLst/>
          </a:prstGeom>
          <a:solidFill>
            <a:srgbClr val="FFC000"/>
          </a:solidFill>
        </p:spPr>
        <p:txBody>
          <a:bodyPr wrap="square" rtlCol="0">
            <a:spAutoFit/>
          </a:bodyPr>
          <a:lstStyle/>
          <a:p>
            <a:pPr defTabSz="914126">
              <a:defRPr/>
            </a:pPr>
            <a:r>
              <a:rPr lang="en-US" sz="900">
                <a:solidFill>
                  <a:prstClr val="black"/>
                </a:solidFill>
                <a:latin typeface="Forma DJR Micro"/>
              </a:rPr>
              <a:t>Functional</a:t>
            </a:r>
          </a:p>
        </p:txBody>
      </p:sp>
      <p:sp>
        <p:nvSpPr>
          <p:cNvPr id="5" name="TextBox 4">
            <a:extLst>
              <a:ext uri="{FF2B5EF4-FFF2-40B4-BE49-F238E27FC236}">
                <a16:creationId xmlns:a16="http://schemas.microsoft.com/office/drawing/2014/main" id="{4687A166-366E-6AC2-5C1C-A93C47A65F85}"/>
              </a:ext>
            </a:extLst>
          </p:cNvPr>
          <p:cNvSpPr txBox="1"/>
          <p:nvPr/>
        </p:nvSpPr>
        <p:spPr>
          <a:xfrm>
            <a:off x="93686" y="5937431"/>
            <a:ext cx="11820356" cy="646163"/>
          </a:xfrm>
          <a:prstGeom prst="rect">
            <a:avLst/>
          </a:prstGeom>
          <a:noFill/>
        </p:spPr>
        <p:txBody>
          <a:bodyPr wrap="square">
            <a:spAutoFit/>
          </a:bodyPr>
          <a:lstStyle/>
          <a:p>
            <a:r>
              <a:rPr lang="en-US" sz="1799" b="1" u="sng"/>
              <a:t>Key Takeaways:</a:t>
            </a:r>
          </a:p>
          <a:p>
            <a:pPr marL="285664" indent="-285664">
              <a:buFont typeface="Arial" panose="020B0604020202020204" pitchFamily="34" charset="0"/>
              <a:buChar char="•"/>
            </a:pPr>
            <a:r>
              <a:rPr lang="en-US" sz="1799">
                <a:sym typeface="Wingdings" panose="05000000000000000000" pitchFamily="2" charset="2"/>
              </a:rPr>
              <a:t>Catastrophic defects improved significantly from QBs ~6.97%  BR1 </a:t>
            </a:r>
            <a:r>
              <a:rPr lang="en-US" sz="1799">
                <a:highlight>
                  <a:srgbClr val="00FF00"/>
                </a:highlight>
                <a:sym typeface="Wingdings" panose="05000000000000000000" pitchFamily="2" charset="2"/>
              </a:rPr>
              <a:t>~0.04%.</a:t>
            </a:r>
          </a:p>
        </p:txBody>
      </p:sp>
      <p:sp>
        <p:nvSpPr>
          <p:cNvPr id="6" name="TextBox 5">
            <a:extLst>
              <a:ext uri="{FF2B5EF4-FFF2-40B4-BE49-F238E27FC236}">
                <a16:creationId xmlns:a16="http://schemas.microsoft.com/office/drawing/2014/main" id="{DB9307FD-5424-769F-FE7F-5BEDD27D5EA1}"/>
              </a:ext>
            </a:extLst>
          </p:cNvPr>
          <p:cNvSpPr txBox="1"/>
          <p:nvPr/>
        </p:nvSpPr>
        <p:spPr>
          <a:xfrm>
            <a:off x="9035226" y="1321743"/>
            <a:ext cx="3059914" cy="2492341"/>
          </a:xfrm>
          <a:prstGeom prst="rect">
            <a:avLst/>
          </a:prstGeom>
          <a:noFill/>
          <a:ln>
            <a:solidFill>
              <a:schemeClr val="tx1"/>
            </a:solidFill>
          </a:ln>
        </p:spPr>
        <p:txBody>
          <a:bodyPr wrap="square">
            <a:spAutoFit/>
          </a:bodyPr>
          <a:lstStyle/>
          <a:p>
            <a:r>
              <a:rPr lang="en-US" sz="1200" b="1"/>
              <a:t>QBs Overview:</a:t>
            </a:r>
          </a:p>
          <a:p>
            <a:pPr marL="285664" indent="-285664">
              <a:buFont typeface="Arial" panose="020B0604020202020204" pitchFamily="34" charset="0"/>
              <a:buChar char="•"/>
            </a:pPr>
            <a:r>
              <a:rPr lang="en-US" sz="1200"/>
              <a:t>Catastrophic: </a:t>
            </a:r>
            <a:r>
              <a:rPr lang="en-US" sz="1200">
                <a:highlight>
                  <a:srgbClr val="FF0000"/>
                </a:highlight>
              </a:rPr>
              <a:t>~6.97%</a:t>
            </a:r>
            <a:r>
              <a:rPr lang="en-US" sz="1200"/>
              <a:t> (173/2483)</a:t>
            </a:r>
          </a:p>
          <a:p>
            <a:pPr marL="742727" lvl="1" indent="-285664">
              <a:buFont typeface="Wingdings" panose="05000000000000000000" pitchFamily="2" charset="2"/>
              <a:buChar char="§"/>
            </a:pPr>
            <a:r>
              <a:rPr lang="en-US" sz="1200"/>
              <a:t>LG Air bubbles on vent label</a:t>
            </a:r>
          </a:p>
          <a:p>
            <a:pPr marL="742727" lvl="1" indent="-285664">
              <a:buFont typeface="Wingdings" panose="05000000000000000000" pitchFamily="2" charset="2"/>
              <a:buChar char="§"/>
            </a:pPr>
            <a:r>
              <a:rPr lang="en-US" sz="1200"/>
              <a:t>LG Ink on vent (IOV)</a:t>
            </a:r>
          </a:p>
          <a:p>
            <a:pPr marL="742727" lvl="1" indent="-285664">
              <a:buFont typeface="Wingdings" panose="05000000000000000000" pitchFamily="2" charset="2"/>
              <a:buChar char="§"/>
            </a:pPr>
            <a:r>
              <a:rPr lang="en-US" sz="1200"/>
              <a:t>POM cracking (TBOT)</a:t>
            </a:r>
          </a:p>
          <a:p>
            <a:pPr lvl="1"/>
            <a:endParaRPr lang="en-US" sz="1200"/>
          </a:p>
          <a:p>
            <a:pPr marL="285664" indent="-285664">
              <a:buFont typeface="Arial" panose="020B0604020202020204" pitchFamily="34" charset="0"/>
              <a:buChar char="•"/>
            </a:pPr>
            <a:r>
              <a:rPr lang="en-US" sz="1200"/>
              <a:t>Functional: ~0.322% (8/2483)</a:t>
            </a:r>
          </a:p>
          <a:p>
            <a:pPr marL="742727" lvl="1" indent="-285664">
              <a:buFont typeface="Wingdings" panose="05000000000000000000" pitchFamily="2" charset="2"/>
              <a:buChar char="§"/>
            </a:pPr>
            <a:r>
              <a:rPr lang="en-US" sz="1200"/>
              <a:t>LG Flex Bent (QB1/2)</a:t>
            </a:r>
          </a:p>
          <a:p>
            <a:pPr marL="285664" indent="-285664">
              <a:buFont typeface="Arial" panose="020B0604020202020204" pitchFamily="34" charset="0"/>
              <a:buChar char="•"/>
            </a:pPr>
            <a:endParaRPr lang="en-US" sz="1200"/>
          </a:p>
          <a:p>
            <a:pPr marL="285664" indent="-285664">
              <a:buFont typeface="Arial" panose="020B0604020202020204" pitchFamily="34" charset="0"/>
              <a:buChar char="•"/>
            </a:pPr>
            <a:r>
              <a:rPr lang="en-US" sz="1200"/>
              <a:t>Risk: ~7.61% (189/2483)</a:t>
            </a:r>
          </a:p>
          <a:p>
            <a:pPr marL="742727" lvl="1" indent="-285664">
              <a:buFont typeface="Wingdings" panose="05000000000000000000" pitchFamily="2" charset="2"/>
              <a:buChar char="§"/>
            </a:pPr>
            <a:r>
              <a:rPr lang="en-US" sz="1200"/>
              <a:t>Air bubbles under tape</a:t>
            </a:r>
          </a:p>
          <a:p>
            <a:pPr marL="742727" lvl="1" indent="-285664">
              <a:buFont typeface="Wingdings" panose="05000000000000000000" pitchFamily="2" charset="2"/>
              <a:buChar char="§"/>
            </a:pPr>
            <a:r>
              <a:rPr lang="en-US" sz="1200"/>
              <a:t>Dry Ink Stain on side flex (minor)</a:t>
            </a:r>
          </a:p>
          <a:p>
            <a:pPr marL="742727" lvl="1" indent="-285664">
              <a:buFont typeface="Wingdings" panose="05000000000000000000" pitchFamily="2" charset="2"/>
              <a:buChar char="§"/>
            </a:pPr>
            <a:r>
              <a:rPr lang="en-US" sz="1200"/>
              <a:t>Ink on Twine</a:t>
            </a:r>
          </a:p>
        </p:txBody>
      </p:sp>
      <p:sp>
        <p:nvSpPr>
          <p:cNvPr id="9" name="TextBox 8">
            <a:extLst>
              <a:ext uri="{FF2B5EF4-FFF2-40B4-BE49-F238E27FC236}">
                <a16:creationId xmlns:a16="http://schemas.microsoft.com/office/drawing/2014/main" id="{74DA6DFE-3321-1C94-8A19-57DE1AFC0CC7}"/>
              </a:ext>
            </a:extLst>
          </p:cNvPr>
          <p:cNvSpPr txBox="1"/>
          <p:nvPr/>
        </p:nvSpPr>
        <p:spPr>
          <a:xfrm>
            <a:off x="6316679" y="865291"/>
            <a:ext cx="4731167" cy="369236"/>
          </a:xfrm>
          <a:prstGeom prst="rect">
            <a:avLst/>
          </a:prstGeom>
          <a:noFill/>
        </p:spPr>
        <p:txBody>
          <a:bodyPr wrap="square" rtlCol="0">
            <a:spAutoFit/>
          </a:bodyPr>
          <a:lstStyle/>
          <a:p>
            <a:r>
              <a:rPr lang="en-US" sz="1799"/>
              <a:t>Z3 sampling plan: 1/24 (double sampling)</a:t>
            </a:r>
          </a:p>
        </p:txBody>
      </p:sp>
      <p:sp>
        <p:nvSpPr>
          <p:cNvPr id="10" name="TextBox 9">
            <a:extLst>
              <a:ext uri="{FF2B5EF4-FFF2-40B4-BE49-F238E27FC236}">
                <a16:creationId xmlns:a16="http://schemas.microsoft.com/office/drawing/2014/main" id="{8A56FA36-CFD3-CC09-C41F-812D0344AAF4}"/>
              </a:ext>
            </a:extLst>
          </p:cNvPr>
          <p:cNvSpPr txBox="1"/>
          <p:nvPr/>
        </p:nvSpPr>
        <p:spPr>
          <a:xfrm>
            <a:off x="9035225" y="3942396"/>
            <a:ext cx="3059914" cy="1753869"/>
          </a:xfrm>
          <a:prstGeom prst="rect">
            <a:avLst/>
          </a:prstGeom>
          <a:noFill/>
          <a:ln>
            <a:solidFill>
              <a:schemeClr val="tx1"/>
            </a:solidFill>
          </a:ln>
        </p:spPr>
        <p:txBody>
          <a:bodyPr wrap="square">
            <a:spAutoFit/>
          </a:bodyPr>
          <a:lstStyle/>
          <a:p>
            <a:r>
              <a:rPr lang="en-US" sz="1200" b="1"/>
              <a:t>BR1 Overview:</a:t>
            </a:r>
          </a:p>
          <a:p>
            <a:pPr marL="285664" indent="-285664">
              <a:buFont typeface="Arial" panose="020B0604020202020204" pitchFamily="34" charset="0"/>
              <a:buChar char="•"/>
            </a:pPr>
            <a:r>
              <a:rPr lang="en-US" sz="1200"/>
              <a:t>Catastrophic: </a:t>
            </a:r>
            <a:r>
              <a:rPr lang="en-US" sz="1200">
                <a:highlight>
                  <a:srgbClr val="FFFF00"/>
                </a:highlight>
              </a:rPr>
              <a:t>~0.04% </a:t>
            </a:r>
            <a:r>
              <a:rPr lang="en-US" sz="1200"/>
              <a:t>(1/2517)</a:t>
            </a:r>
          </a:p>
          <a:p>
            <a:pPr marL="742727" lvl="1" indent="-285664">
              <a:buFont typeface="Wingdings" panose="05000000000000000000" pitchFamily="2" charset="2"/>
              <a:buChar char="§"/>
            </a:pPr>
            <a:r>
              <a:rPr lang="en-US" sz="1200"/>
              <a:t>Gross IUT slip  through</a:t>
            </a:r>
          </a:p>
          <a:p>
            <a:pPr lvl="1"/>
            <a:endParaRPr lang="en-US" sz="1200"/>
          </a:p>
          <a:p>
            <a:pPr marL="285664" indent="-285664">
              <a:buFont typeface="Arial" panose="020B0604020202020204" pitchFamily="34" charset="0"/>
              <a:buChar char="•"/>
            </a:pPr>
            <a:r>
              <a:rPr lang="en-US" sz="1200"/>
              <a:t>Functional: ~0.00% (0/2517)</a:t>
            </a:r>
          </a:p>
          <a:p>
            <a:endParaRPr lang="en-US" sz="1200"/>
          </a:p>
          <a:p>
            <a:pPr marL="285664" indent="-285664">
              <a:buFont typeface="Arial" panose="020B0604020202020204" pitchFamily="34" charset="0"/>
              <a:buChar char="•"/>
            </a:pPr>
            <a:r>
              <a:rPr lang="en-US" sz="1200"/>
              <a:t>Risk: ~2.50% (63/2517)</a:t>
            </a:r>
          </a:p>
          <a:p>
            <a:pPr marL="742727" lvl="1" indent="-285664">
              <a:buFont typeface="Wingdings" panose="05000000000000000000" pitchFamily="2" charset="2"/>
              <a:buChar char="§"/>
            </a:pPr>
            <a:r>
              <a:rPr lang="en-US" sz="1200"/>
              <a:t>Dry Ink Stain on side flex (minor)</a:t>
            </a:r>
          </a:p>
          <a:p>
            <a:pPr marL="742727" lvl="1" indent="-285664">
              <a:buFont typeface="Wingdings" panose="05000000000000000000" pitchFamily="2" charset="2"/>
              <a:buChar char="§"/>
            </a:pPr>
            <a:r>
              <a:rPr lang="en-US" sz="1200"/>
              <a:t>Tape wrinkle</a:t>
            </a:r>
          </a:p>
        </p:txBody>
      </p:sp>
      <p:graphicFrame>
        <p:nvGraphicFramePr>
          <p:cNvPr id="12" name="Chart 11">
            <a:extLst>
              <a:ext uri="{FF2B5EF4-FFF2-40B4-BE49-F238E27FC236}">
                <a16:creationId xmlns:a16="http://schemas.microsoft.com/office/drawing/2014/main" id="{DB5B7FDF-5D46-4F37-954D-FC8A275E2A72}"/>
              </a:ext>
            </a:extLst>
          </p:cNvPr>
          <p:cNvGraphicFramePr>
            <a:graphicFrameLocks/>
          </p:cNvGraphicFramePr>
          <p:nvPr/>
        </p:nvGraphicFramePr>
        <p:xfrm>
          <a:off x="199039" y="1297655"/>
          <a:ext cx="8763517" cy="457584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6EE9275F-9CD5-A456-AFEA-311CBECF4DA5}"/>
              </a:ext>
            </a:extLst>
          </p:cNvPr>
          <p:cNvSpPr txBox="1"/>
          <p:nvPr/>
        </p:nvSpPr>
        <p:spPr>
          <a:xfrm>
            <a:off x="8870623" y="101084"/>
            <a:ext cx="2049988"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algn="ctr" defTabSz="430084">
              <a:defRPr/>
            </a:pPr>
            <a:r>
              <a:rPr lang="en-US" sz="1400">
                <a:latin typeface="HP Simplified"/>
              </a:rPr>
              <a:t>M5 Z3 PE: Hui Lin, Adam</a:t>
            </a:r>
          </a:p>
        </p:txBody>
      </p:sp>
    </p:spTree>
    <p:extLst>
      <p:ext uri="{BB962C8B-B14F-4D97-AF65-F5344CB8AC3E}">
        <p14:creationId xmlns:p14="http://schemas.microsoft.com/office/powerpoint/2010/main" val="244425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99038" y="95854"/>
            <a:ext cx="12881177" cy="1176170"/>
          </a:xfrm>
        </p:spPr>
        <p:txBody>
          <a:bodyPr/>
          <a:lstStyle/>
          <a:p>
            <a:r>
              <a:rPr lang="en-US"/>
              <a:t>M5 BRU WW Build </a:t>
            </a:r>
            <a:br>
              <a:rPr lang="en-US"/>
            </a:br>
            <a:r>
              <a:rPr lang="en-US"/>
              <a:t>LPQ Performance</a:t>
            </a:r>
          </a:p>
        </p:txBody>
      </p:sp>
      <p:sp>
        <p:nvSpPr>
          <p:cNvPr id="7" name="TextBox 6">
            <a:extLst>
              <a:ext uri="{FF2B5EF4-FFF2-40B4-BE49-F238E27FC236}">
                <a16:creationId xmlns:a16="http://schemas.microsoft.com/office/drawing/2014/main" id="{2BAE448F-FC1C-A036-C5CB-4A607698890E}"/>
              </a:ext>
            </a:extLst>
          </p:cNvPr>
          <p:cNvSpPr txBox="1"/>
          <p:nvPr/>
        </p:nvSpPr>
        <p:spPr>
          <a:xfrm>
            <a:off x="11047847" y="90806"/>
            <a:ext cx="1047293" cy="230772"/>
          </a:xfrm>
          <a:prstGeom prst="rect">
            <a:avLst/>
          </a:prstGeom>
          <a:solidFill>
            <a:srgbClr val="FF0000"/>
          </a:solidFill>
        </p:spPr>
        <p:txBody>
          <a:bodyPr wrap="square" rtlCol="0">
            <a:spAutoFit/>
          </a:bodyPr>
          <a:lstStyle/>
          <a:p>
            <a:pPr defTabSz="914126">
              <a:defRPr/>
            </a:pPr>
            <a:r>
              <a:rPr lang="en-US" sz="900">
                <a:solidFill>
                  <a:prstClr val="black"/>
                </a:solidFill>
                <a:latin typeface="Forma DJR Micro"/>
              </a:rPr>
              <a:t>Catastrophic</a:t>
            </a:r>
          </a:p>
        </p:txBody>
      </p:sp>
      <p:sp>
        <p:nvSpPr>
          <p:cNvPr id="11" name="TextBox 10">
            <a:extLst>
              <a:ext uri="{FF2B5EF4-FFF2-40B4-BE49-F238E27FC236}">
                <a16:creationId xmlns:a16="http://schemas.microsoft.com/office/drawing/2014/main" id="{3C65361F-A6E2-1C16-6F33-139AB9663BC7}"/>
              </a:ext>
            </a:extLst>
          </p:cNvPr>
          <p:cNvSpPr txBox="1"/>
          <p:nvPr/>
        </p:nvSpPr>
        <p:spPr>
          <a:xfrm>
            <a:off x="11047847" y="547303"/>
            <a:ext cx="1047293" cy="230772"/>
          </a:xfrm>
          <a:prstGeom prst="rect">
            <a:avLst/>
          </a:prstGeom>
          <a:solidFill>
            <a:srgbClr val="FFFF00"/>
          </a:solidFill>
        </p:spPr>
        <p:txBody>
          <a:bodyPr wrap="square" rtlCol="0">
            <a:spAutoFit/>
          </a:bodyPr>
          <a:lstStyle/>
          <a:p>
            <a:pPr defTabSz="914126">
              <a:defRPr/>
            </a:pPr>
            <a:r>
              <a:rPr lang="en-US" sz="900">
                <a:solidFill>
                  <a:prstClr val="black"/>
                </a:solidFill>
                <a:latin typeface="Forma DJR Micro"/>
              </a:rPr>
              <a:t>Risk</a:t>
            </a:r>
          </a:p>
        </p:txBody>
      </p:sp>
      <p:sp>
        <p:nvSpPr>
          <p:cNvPr id="14" name="TextBox 13">
            <a:extLst>
              <a:ext uri="{FF2B5EF4-FFF2-40B4-BE49-F238E27FC236}">
                <a16:creationId xmlns:a16="http://schemas.microsoft.com/office/drawing/2014/main" id="{A47E95B6-1B41-4CCD-C166-764056776498}"/>
              </a:ext>
            </a:extLst>
          </p:cNvPr>
          <p:cNvSpPr txBox="1"/>
          <p:nvPr/>
        </p:nvSpPr>
        <p:spPr>
          <a:xfrm>
            <a:off x="11047847" y="321578"/>
            <a:ext cx="1047293" cy="230772"/>
          </a:xfrm>
          <a:prstGeom prst="rect">
            <a:avLst/>
          </a:prstGeom>
          <a:solidFill>
            <a:srgbClr val="FFC000"/>
          </a:solidFill>
        </p:spPr>
        <p:txBody>
          <a:bodyPr wrap="square" rtlCol="0">
            <a:spAutoFit/>
          </a:bodyPr>
          <a:lstStyle/>
          <a:p>
            <a:pPr defTabSz="914126">
              <a:defRPr/>
            </a:pPr>
            <a:r>
              <a:rPr lang="en-US" sz="900">
                <a:solidFill>
                  <a:prstClr val="black"/>
                </a:solidFill>
                <a:latin typeface="Forma DJR Micro"/>
              </a:rPr>
              <a:t>Functional</a:t>
            </a:r>
          </a:p>
        </p:txBody>
      </p:sp>
      <p:sp>
        <p:nvSpPr>
          <p:cNvPr id="8" name="TextBox 7">
            <a:extLst>
              <a:ext uri="{FF2B5EF4-FFF2-40B4-BE49-F238E27FC236}">
                <a16:creationId xmlns:a16="http://schemas.microsoft.com/office/drawing/2014/main" id="{2D4931AB-F709-D971-5D10-7970340231D9}"/>
              </a:ext>
            </a:extLst>
          </p:cNvPr>
          <p:cNvSpPr txBox="1"/>
          <p:nvPr/>
        </p:nvSpPr>
        <p:spPr>
          <a:xfrm>
            <a:off x="8880049" y="101084"/>
            <a:ext cx="2040562"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algn="ctr" defTabSz="430084">
              <a:defRPr/>
            </a:pPr>
            <a:r>
              <a:rPr lang="en-US" sz="1400">
                <a:latin typeface="HP Simplified"/>
              </a:rPr>
              <a:t>M5 LPQ PE: Shiaw Mei</a:t>
            </a:r>
          </a:p>
        </p:txBody>
      </p:sp>
      <p:sp>
        <p:nvSpPr>
          <p:cNvPr id="10" name="TextBox 9">
            <a:extLst>
              <a:ext uri="{FF2B5EF4-FFF2-40B4-BE49-F238E27FC236}">
                <a16:creationId xmlns:a16="http://schemas.microsoft.com/office/drawing/2014/main" id="{839BBB5F-FB19-81AF-9D08-3455BE959F21}"/>
              </a:ext>
            </a:extLst>
          </p:cNvPr>
          <p:cNvSpPr txBox="1"/>
          <p:nvPr/>
        </p:nvSpPr>
        <p:spPr>
          <a:xfrm>
            <a:off x="93685" y="5336216"/>
            <a:ext cx="11820356" cy="922945"/>
          </a:xfrm>
          <a:prstGeom prst="rect">
            <a:avLst/>
          </a:prstGeom>
          <a:noFill/>
        </p:spPr>
        <p:txBody>
          <a:bodyPr wrap="square">
            <a:spAutoFit/>
          </a:bodyPr>
          <a:lstStyle/>
          <a:p>
            <a:pPr defTabSz="914126"/>
            <a:r>
              <a:rPr lang="en-US" sz="1799" b="1" u="sng">
                <a:solidFill>
                  <a:prstClr val="black"/>
                </a:solidFill>
                <a:latin typeface="Forma DJR Micro"/>
              </a:rPr>
              <a:t>Key Takeaways:</a:t>
            </a:r>
          </a:p>
          <a:p>
            <a:pPr marL="285664" indent="-285664" defTabSz="914126">
              <a:buFont typeface="Arial" panose="020B0604020202020204" pitchFamily="34" charset="0"/>
              <a:buChar char="•"/>
            </a:pPr>
            <a:r>
              <a:rPr lang="en-US" sz="1799">
                <a:solidFill>
                  <a:prstClr val="black"/>
                </a:solidFill>
                <a:latin typeface="Forma DJR Micro"/>
              </a:rPr>
              <a:t>No further BED observed after QB1 – investigation in progress by escalation team.</a:t>
            </a:r>
          </a:p>
          <a:p>
            <a:pPr marL="285664" indent="-285664" defTabSz="914126">
              <a:buFont typeface="Arial" panose="020B0604020202020204" pitchFamily="34" charset="0"/>
              <a:buChar char="•"/>
            </a:pPr>
            <a:r>
              <a:rPr lang="en-US" sz="1799">
                <a:solidFill>
                  <a:prstClr val="black"/>
                </a:solidFill>
                <a:latin typeface="Forma DJR Micro"/>
              </a:rPr>
              <a:t>BR1 detected 1 pen failed post print E-Test. Pen sent to MML for further analysis to confirm the failure mode.</a:t>
            </a:r>
          </a:p>
        </p:txBody>
      </p:sp>
      <p:sp>
        <p:nvSpPr>
          <p:cNvPr id="6" name="TextBox 5">
            <a:extLst>
              <a:ext uri="{FF2B5EF4-FFF2-40B4-BE49-F238E27FC236}">
                <a16:creationId xmlns:a16="http://schemas.microsoft.com/office/drawing/2014/main" id="{F22FB09A-C3E9-3A1A-446A-40F133DBD347}"/>
              </a:ext>
            </a:extLst>
          </p:cNvPr>
          <p:cNvSpPr txBox="1"/>
          <p:nvPr/>
        </p:nvSpPr>
        <p:spPr>
          <a:xfrm>
            <a:off x="8737042" y="1304844"/>
            <a:ext cx="3358098" cy="646331"/>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QBs Overview:</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FF0000"/>
                </a:highlight>
                <a:latin typeface="Forma DJR Micro"/>
              </a:rPr>
              <a:t>0.17%</a:t>
            </a:r>
            <a:r>
              <a:rPr lang="en-US" sz="1200">
                <a:solidFill>
                  <a:prstClr val="black"/>
                </a:solidFill>
                <a:latin typeface="Forma DJR Micro"/>
              </a:rPr>
              <a:t> (1/600)</a:t>
            </a:r>
          </a:p>
          <a:p>
            <a:pPr marL="742727" lvl="1" indent="-285664" defTabSz="914126">
              <a:buFont typeface="Wingdings" panose="05000000000000000000" pitchFamily="2" charset="2"/>
              <a:buChar char="q"/>
            </a:pPr>
            <a:r>
              <a:rPr lang="en-US" sz="1200">
                <a:solidFill>
                  <a:prstClr val="black"/>
                </a:solidFill>
                <a:latin typeface="Forma DJR Micro"/>
              </a:rPr>
              <a:t>Early Deprime</a:t>
            </a:r>
          </a:p>
        </p:txBody>
      </p:sp>
      <p:sp>
        <p:nvSpPr>
          <p:cNvPr id="5" name="TextBox 4">
            <a:extLst>
              <a:ext uri="{FF2B5EF4-FFF2-40B4-BE49-F238E27FC236}">
                <a16:creationId xmlns:a16="http://schemas.microsoft.com/office/drawing/2014/main" id="{BE6A054C-A8F4-AC1C-9C1B-09152C57A028}"/>
              </a:ext>
            </a:extLst>
          </p:cNvPr>
          <p:cNvSpPr txBox="1"/>
          <p:nvPr/>
        </p:nvSpPr>
        <p:spPr>
          <a:xfrm>
            <a:off x="5316717" y="884717"/>
            <a:ext cx="5524107" cy="369204"/>
          </a:xfrm>
          <a:prstGeom prst="rect">
            <a:avLst/>
          </a:prstGeom>
          <a:noFill/>
        </p:spPr>
        <p:txBody>
          <a:bodyPr wrap="square" rtlCol="0">
            <a:spAutoFit/>
          </a:bodyPr>
          <a:lstStyle/>
          <a:p>
            <a:pPr defTabSz="914126"/>
            <a:r>
              <a:rPr lang="en-US" sz="1799">
                <a:solidFill>
                  <a:prstClr val="black"/>
                </a:solidFill>
                <a:latin typeface="Forma DJR Micro"/>
              </a:rPr>
              <a:t>LPQ sampling plan: 40 pens per lot (default sampling)</a:t>
            </a:r>
          </a:p>
        </p:txBody>
      </p:sp>
      <p:sp>
        <p:nvSpPr>
          <p:cNvPr id="9" name="TextBox 8">
            <a:extLst>
              <a:ext uri="{FF2B5EF4-FFF2-40B4-BE49-F238E27FC236}">
                <a16:creationId xmlns:a16="http://schemas.microsoft.com/office/drawing/2014/main" id="{F5344A6D-DF48-C6D0-7FD8-0234E3E4CA76}"/>
              </a:ext>
            </a:extLst>
          </p:cNvPr>
          <p:cNvSpPr txBox="1"/>
          <p:nvPr/>
        </p:nvSpPr>
        <p:spPr>
          <a:xfrm>
            <a:off x="8737042" y="2060887"/>
            <a:ext cx="3358098" cy="1384995"/>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BR1 Overview: (Yet to complete)</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FF0000"/>
                </a:highlight>
                <a:latin typeface="Forma DJR Micro"/>
              </a:rPr>
              <a:t>0.22%</a:t>
            </a:r>
            <a:r>
              <a:rPr lang="en-US" sz="1200">
                <a:solidFill>
                  <a:prstClr val="black"/>
                </a:solidFill>
                <a:latin typeface="Forma DJR Micro"/>
              </a:rPr>
              <a:t> (1/453)</a:t>
            </a:r>
          </a:p>
          <a:p>
            <a:pPr marL="742864" lvl="1" indent="-285664" defTabSz="914126">
              <a:buFont typeface="Wingdings" panose="05000000000000000000" pitchFamily="2" charset="2"/>
              <a:buChar char="q"/>
            </a:pPr>
            <a:r>
              <a:rPr lang="en-US" sz="1200">
                <a:solidFill>
                  <a:prstClr val="black"/>
                </a:solidFill>
                <a:latin typeface="Forma DJR Micro"/>
              </a:rPr>
              <a:t>Post print E-Test failed</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Functional: ~0.44% (2/453)</a:t>
            </a:r>
          </a:p>
          <a:p>
            <a:pPr marL="742727" lvl="1" indent="-285664" defTabSz="914126">
              <a:buFont typeface="Wingdings" panose="05000000000000000000" pitchFamily="2" charset="2"/>
              <a:buChar char="§"/>
            </a:pPr>
            <a:r>
              <a:rPr lang="en-US" sz="1200">
                <a:solidFill>
                  <a:prstClr val="black"/>
                </a:solidFill>
                <a:latin typeface="Forma DJR Micro"/>
              </a:rPr>
              <a:t>Functional edge r</a:t>
            </a:r>
            <a:r>
              <a:rPr lang="en-US" sz="1200"/>
              <a:t>aggedness</a:t>
            </a:r>
          </a:p>
          <a:p>
            <a:pPr marL="742727" lvl="1" indent="-285664" defTabSz="914126">
              <a:buFont typeface="Wingdings" panose="05000000000000000000" pitchFamily="2" charset="2"/>
              <a:buChar char="§"/>
            </a:pPr>
            <a:r>
              <a:rPr lang="en-US" sz="1200">
                <a:solidFill>
                  <a:prstClr val="black"/>
                </a:solidFill>
                <a:latin typeface="Forma DJR Micro"/>
              </a:rPr>
              <a:t>Functional significant cluster</a:t>
            </a:r>
          </a:p>
        </p:txBody>
      </p:sp>
      <p:graphicFrame>
        <p:nvGraphicFramePr>
          <p:cNvPr id="4" name="Chart 3">
            <a:extLst>
              <a:ext uri="{FF2B5EF4-FFF2-40B4-BE49-F238E27FC236}">
                <a16:creationId xmlns:a16="http://schemas.microsoft.com/office/drawing/2014/main" id="{B1A28E29-7D92-4644-8DFC-4E247DCA35DD}"/>
              </a:ext>
              <a:ext uri="{147F2762-F138-4A5C-976F-8EAC2B608ADB}">
                <a16:predDERef xmlns:a16="http://schemas.microsoft.com/office/drawing/2014/main" pred="{8FA6C07A-4317-4C0D-AC4A-9AE16B0BE4FD}"/>
              </a:ext>
            </a:extLst>
          </p:cNvPr>
          <p:cNvGraphicFramePr>
            <a:graphicFrameLocks/>
          </p:cNvGraphicFramePr>
          <p:nvPr>
            <p:extLst>
              <p:ext uri="{D42A27DB-BD31-4B8C-83A1-F6EECF244321}">
                <p14:modId xmlns:p14="http://schemas.microsoft.com/office/powerpoint/2010/main" val="3809378970"/>
              </p:ext>
            </p:extLst>
          </p:nvPr>
        </p:nvGraphicFramePr>
        <p:xfrm>
          <a:off x="93685" y="1304844"/>
          <a:ext cx="8475280" cy="39405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9220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99038" y="95854"/>
            <a:ext cx="12881177" cy="1176170"/>
          </a:xfrm>
        </p:spPr>
        <p:txBody>
          <a:bodyPr/>
          <a:lstStyle/>
          <a:p>
            <a:r>
              <a:rPr lang="en-US"/>
              <a:t>M5 BRU WW Build </a:t>
            </a:r>
            <a:br>
              <a:rPr lang="en-US"/>
            </a:br>
            <a:r>
              <a:rPr lang="en-US"/>
              <a:t>Zone 4 CPM Performance</a:t>
            </a:r>
          </a:p>
        </p:txBody>
      </p:sp>
      <p:sp>
        <p:nvSpPr>
          <p:cNvPr id="7" name="TextBox 6">
            <a:extLst>
              <a:ext uri="{FF2B5EF4-FFF2-40B4-BE49-F238E27FC236}">
                <a16:creationId xmlns:a16="http://schemas.microsoft.com/office/drawing/2014/main" id="{2BAE448F-FC1C-A036-C5CB-4A607698890E}"/>
              </a:ext>
            </a:extLst>
          </p:cNvPr>
          <p:cNvSpPr txBox="1"/>
          <p:nvPr/>
        </p:nvSpPr>
        <p:spPr>
          <a:xfrm>
            <a:off x="11047847" y="90806"/>
            <a:ext cx="1047293" cy="230772"/>
          </a:xfrm>
          <a:prstGeom prst="rect">
            <a:avLst/>
          </a:prstGeom>
          <a:solidFill>
            <a:srgbClr val="FF0000"/>
          </a:solidFill>
        </p:spPr>
        <p:txBody>
          <a:bodyPr wrap="square" rtlCol="0">
            <a:spAutoFit/>
          </a:bodyPr>
          <a:lstStyle/>
          <a:p>
            <a:pPr defTabSz="914126">
              <a:defRPr/>
            </a:pPr>
            <a:r>
              <a:rPr lang="en-US" sz="900">
                <a:solidFill>
                  <a:prstClr val="black"/>
                </a:solidFill>
                <a:latin typeface="Forma DJR Micro"/>
              </a:rPr>
              <a:t>Catastrophic</a:t>
            </a:r>
          </a:p>
        </p:txBody>
      </p:sp>
      <p:sp>
        <p:nvSpPr>
          <p:cNvPr id="11" name="TextBox 10">
            <a:extLst>
              <a:ext uri="{FF2B5EF4-FFF2-40B4-BE49-F238E27FC236}">
                <a16:creationId xmlns:a16="http://schemas.microsoft.com/office/drawing/2014/main" id="{3C65361F-A6E2-1C16-6F33-139AB9663BC7}"/>
              </a:ext>
            </a:extLst>
          </p:cNvPr>
          <p:cNvSpPr txBox="1"/>
          <p:nvPr/>
        </p:nvSpPr>
        <p:spPr>
          <a:xfrm>
            <a:off x="11047847" y="547303"/>
            <a:ext cx="1047293" cy="230772"/>
          </a:xfrm>
          <a:prstGeom prst="rect">
            <a:avLst/>
          </a:prstGeom>
          <a:solidFill>
            <a:srgbClr val="FFFF00"/>
          </a:solidFill>
        </p:spPr>
        <p:txBody>
          <a:bodyPr wrap="square" rtlCol="0">
            <a:spAutoFit/>
          </a:bodyPr>
          <a:lstStyle/>
          <a:p>
            <a:pPr defTabSz="914126">
              <a:defRPr/>
            </a:pPr>
            <a:r>
              <a:rPr lang="en-US" sz="900">
                <a:solidFill>
                  <a:prstClr val="black"/>
                </a:solidFill>
                <a:latin typeface="Forma DJR Micro"/>
              </a:rPr>
              <a:t>Risk</a:t>
            </a:r>
          </a:p>
        </p:txBody>
      </p:sp>
      <p:sp>
        <p:nvSpPr>
          <p:cNvPr id="14" name="TextBox 13">
            <a:extLst>
              <a:ext uri="{FF2B5EF4-FFF2-40B4-BE49-F238E27FC236}">
                <a16:creationId xmlns:a16="http://schemas.microsoft.com/office/drawing/2014/main" id="{A47E95B6-1B41-4CCD-C166-764056776498}"/>
              </a:ext>
            </a:extLst>
          </p:cNvPr>
          <p:cNvSpPr txBox="1"/>
          <p:nvPr/>
        </p:nvSpPr>
        <p:spPr>
          <a:xfrm>
            <a:off x="11047847" y="321578"/>
            <a:ext cx="1047293" cy="230772"/>
          </a:xfrm>
          <a:prstGeom prst="rect">
            <a:avLst/>
          </a:prstGeom>
          <a:solidFill>
            <a:srgbClr val="FFC000"/>
          </a:solidFill>
        </p:spPr>
        <p:txBody>
          <a:bodyPr wrap="square" rtlCol="0">
            <a:spAutoFit/>
          </a:bodyPr>
          <a:lstStyle/>
          <a:p>
            <a:pPr defTabSz="914126">
              <a:defRPr/>
            </a:pPr>
            <a:r>
              <a:rPr lang="en-US" sz="900">
                <a:solidFill>
                  <a:prstClr val="black"/>
                </a:solidFill>
                <a:latin typeface="Forma DJR Micro"/>
              </a:rPr>
              <a:t>Functional</a:t>
            </a:r>
          </a:p>
        </p:txBody>
      </p:sp>
      <p:sp>
        <p:nvSpPr>
          <p:cNvPr id="5" name="TextBox 4">
            <a:extLst>
              <a:ext uri="{FF2B5EF4-FFF2-40B4-BE49-F238E27FC236}">
                <a16:creationId xmlns:a16="http://schemas.microsoft.com/office/drawing/2014/main" id="{4687A166-366E-6AC2-5C1C-A93C47A65F85}"/>
              </a:ext>
            </a:extLst>
          </p:cNvPr>
          <p:cNvSpPr txBox="1"/>
          <p:nvPr/>
        </p:nvSpPr>
        <p:spPr>
          <a:xfrm>
            <a:off x="93685" y="5311905"/>
            <a:ext cx="8625320" cy="646163"/>
          </a:xfrm>
          <a:prstGeom prst="rect">
            <a:avLst/>
          </a:prstGeom>
          <a:noFill/>
        </p:spPr>
        <p:txBody>
          <a:bodyPr wrap="square">
            <a:spAutoFit/>
          </a:bodyPr>
          <a:lstStyle/>
          <a:p>
            <a:pPr defTabSz="914126"/>
            <a:r>
              <a:rPr lang="en-US" sz="1799" b="1" u="sng">
                <a:solidFill>
                  <a:prstClr val="black"/>
                </a:solidFill>
                <a:latin typeface="Forma DJR Micro"/>
              </a:rPr>
              <a:t>Key Takeaways:</a:t>
            </a:r>
          </a:p>
          <a:p>
            <a:pPr marL="285664" indent="-285664" defTabSz="914126">
              <a:buFont typeface="Arial" panose="020B0604020202020204" pitchFamily="34" charset="0"/>
              <a:buChar char="•"/>
            </a:pPr>
            <a:r>
              <a:rPr lang="en-US" sz="1799">
                <a:solidFill>
                  <a:prstClr val="black"/>
                </a:solidFill>
                <a:latin typeface="Forma DJR Micro"/>
              </a:rPr>
              <a:t>BR1 still yet to complete. No major issue so far.</a:t>
            </a:r>
            <a:endParaRPr lang="en-US" sz="1600">
              <a:solidFill>
                <a:prstClr val="black"/>
              </a:solidFill>
              <a:latin typeface="Forma DJR Micro"/>
            </a:endParaRPr>
          </a:p>
        </p:txBody>
      </p:sp>
      <p:sp>
        <p:nvSpPr>
          <p:cNvPr id="6" name="TextBox 5">
            <a:extLst>
              <a:ext uri="{FF2B5EF4-FFF2-40B4-BE49-F238E27FC236}">
                <a16:creationId xmlns:a16="http://schemas.microsoft.com/office/drawing/2014/main" id="{DB9307FD-5424-769F-FE7F-5BEDD27D5EA1}"/>
              </a:ext>
            </a:extLst>
          </p:cNvPr>
          <p:cNvSpPr txBox="1"/>
          <p:nvPr/>
        </p:nvSpPr>
        <p:spPr>
          <a:xfrm>
            <a:off x="9234428" y="1339250"/>
            <a:ext cx="2860712" cy="1384634"/>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QBs Overview:</a:t>
            </a:r>
          </a:p>
          <a:p>
            <a:pPr marL="285664" indent="-285664" defTabSz="914126">
              <a:buFont typeface="Arial" panose="020B0604020202020204" pitchFamily="34" charset="0"/>
              <a:buChar char="•"/>
            </a:pPr>
            <a:r>
              <a:rPr lang="en-US" sz="1200">
                <a:solidFill>
                  <a:prstClr val="black"/>
                </a:solidFill>
                <a:latin typeface="Forma DJR Micro"/>
              </a:rPr>
              <a:t>CPM 4 Total audited pens: 378 pens</a:t>
            </a:r>
          </a:p>
          <a:p>
            <a:pPr marL="742727" lvl="1" indent="-285664" defTabSz="914126">
              <a:buFont typeface="Wingdings" panose="05000000000000000000" pitchFamily="2" charset="2"/>
              <a:buChar char="§"/>
            </a:pPr>
            <a:r>
              <a:rPr lang="en-US" sz="1200">
                <a:solidFill>
                  <a:prstClr val="black"/>
                </a:solidFill>
                <a:highlight>
                  <a:srgbClr val="00FF00"/>
                </a:highlight>
                <a:latin typeface="Forma DJR Micro"/>
              </a:rPr>
              <a:t>0%</a:t>
            </a:r>
            <a:r>
              <a:rPr lang="en-US" sz="1200">
                <a:solidFill>
                  <a:prstClr val="black"/>
                </a:solidFill>
                <a:latin typeface="Forma DJR Micro"/>
              </a:rPr>
              <a:t> failure</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96h latent IUT total pens: 954 pens</a:t>
            </a:r>
          </a:p>
          <a:p>
            <a:pPr marL="742727" lvl="1" indent="-285664" defTabSz="914126">
              <a:buFont typeface="Wingdings" panose="05000000000000000000" pitchFamily="2" charset="2"/>
              <a:buChar char="§"/>
            </a:pPr>
            <a:r>
              <a:rPr lang="en-US" sz="1200">
                <a:solidFill>
                  <a:prstClr val="black"/>
                </a:solidFill>
                <a:highlight>
                  <a:srgbClr val="FFFF00"/>
                </a:highlight>
                <a:latin typeface="Forma DJR Micro"/>
              </a:rPr>
              <a:t>~0.10% </a:t>
            </a:r>
            <a:r>
              <a:rPr lang="en-US" sz="1200">
                <a:solidFill>
                  <a:prstClr val="black"/>
                </a:solidFill>
                <a:latin typeface="Forma DJR Micro"/>
              </a:rPr>
              <a:t>failure (1/954)</a:t>
            </a:r>
          </a:p>
          <a:p>
            <a:pPr marL="1199790" lvl="2" indent="-285664" defTabSz="914126">
              <a:buFont typeface="Wingdings" panose="05000000000000000000" pitchFamily="2" charset="2"/>
              <a:buChar char="§"/>
            </a:pPr>
            <a:r>
              <a:rPr lang="en-US" sz="1200">
                <a:solidFill>
                  <a:prstClr val="black"/>
                </a:solidFill>
                <a:latin typeface="Forma DJR Micro"/>
              </a:rPr>
              <a:t>Handling issue</a:t>
            </a:r>
          </a:p>
        </p:txBody>
      </p:sp>
      <p:sp>
        <p:nvSpPr>
          <p:cNvPr id="10" name="TextBox 9">
            <a:extLst>
              <a:ext uri="{FF2B5EF4-FFF2-40B4-BE49-F238E27FC236}">
                <a16:creationId xmlns:a16="http://schemas.microsoft.com/office/drawing/2014/main" id="{71553488-EEAC-64D5-58CE-E8D9DC9F6A18}"/>
              </a:ext>
            </a:extLst>
          </p:cNvPr>
          <p:cNvSpPr txBox="1"/>
          <p:nvPr/>
        </p:nvSpPr>
        <p:spPr>
          <a:xfrm>
            <a:off x="6543230" y="598489"/>
            <a:ext cx="5156098" cy="646163"/>
          </a:xfrm>
          <a:prstGeom prst="rect">
            <a:avLst/>
          </a:prstGeom>
          <a:noFill/>
        </p:spPr>
        <p:txBody>
          <a:bodyPr wrap="square" rtlCol="0">
            <a:spAutoFit/>
          </a:bodyPr>
          <a:lstStyle/>
          <a:p>
            <a:pPr defTabSz="914126"/>
            <a:r>
              <a:rPr lang="en-US" sz="1799">
                <a:solidFill>
                  <a:prstClr val="black"/>
                </a:solidFill>
                <a:latin typeface="Forma DJR Micro"/>
              </a:rPr>
              <a:t>Z4 sampling plan: 1/48</a:t>
            </a:r>
          </a:p>
          <a:p>
            <a:pPr defTabSz="914126"/>
            <a:r>
              <a:rPr lang="en-US" sz="1799">
                <a:solidFill>
                  <a:prstClr val="black"/>
                </a:solidFill>
                <a:latin typeface="Forma DJR Micro"/>
              </a:rPr>
              <a:t>Z4 96h latent IUT sampling: </a:t>
            </a:r>
            <a:r>
              <a:rPr lang="en-US" sz="1799">
                <a:solidFill>
                  <a:prstClr val="black"/>
                </a:solidFill>
                <a:latin typeface="Forma DJR Micro"/>
                <a:sym typeface="Wingdings" panose="05000000000000000000" pitchFamily="2" charset="2"/>
              </a:rPr>
              <a:t>96 pens</a:t>
            </a:r>
            <a:r>
              <a:rPr lang="en-US" sz="1799">
                <a:solidFill>
                  <a:prstClr val="black"/>
                </a:solidFill>
                <a:latin typeface="Forma DJR Micro"/>
              </a:rPr>
              <a:t> </a:t>
            </a:r>
          </a:p>
        </p:txBody>
      </p:sp>
      <p:sp>
        <p:nvSpPr>
          <p:cNvPr id="4" name="TextBox 3">
            <a:extLst>
              <a:ext uri="{FF2B5EF4-FFF2-40B4-BE49-F238E27FC236}">
                <a16:creationId xmlns:a16="http://schemas.microsoft.com/office/drawing/2014/main" id="{4322159F-1C21-B3C0-BBFC-6BC09A864C39}"/>
              </a:ext>
            </a:extLst>
          </p:cNvPr>
          <p:cNvSpPr txBox="1"/>
          <p:nvPr/>
        </p:nvSpPr>
        <p:spPr>
          <a:xfrm>
            <a:off x="9234427" y="2867565"/>
            <a:ext cx="2860712" cy="1200016"/>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BR1 Overview: (</a:t>
            </a:r>
            <a:r>
              <a:rPr lang="en-US" sz="1200" b="1">
                <a:solidFill>
                  <a:prstClr val="black"/>
                </a:solidFill>
                <a:highlight>
                  <a:srgbClr val="00FFFF"/>
                </a:highlight>
                <a:latin typeface="Forma DJR Micro"/>
              </a:rPr>
              <a:t>Yet to Complete</a:t>
            </a:r>
            <a:r>
              <a:rPr lang="en-US" sz="1200" b="1">
                <a:solidFill>
                  <a:prstClr val="black"/>
                </a:solidFill>
                <a:latin typeface="Forma DJR Micro"/>
              </a:rPr>
              <a:t>)</a:t>
            </a:r>
          </a:p>
          <a:p>
            <a:pPr marL="285664" indent="-285664" defTabSz="914126">
              <a:buFont typeface="Arial" panose="020B0604020202020204" pitchFamily="34" charset="0"/>
              <a:buChar char="•"/>
            </a:pPr>
            <a:r>
              <a:rPr lang="en-US" sz="1200">
                <a:solidFill>
                  <a:prstClr val="black"/>
                </a:solidFill>
                <a:latin typeface="Forma DJR Micro"/>
              </a:rPr>
              <a:t>CPM 4 Total audited pens: 590 pens</a:t>
            </a:r>
          </a:p>
          <a:p>
            <a:pPr marL="742727" lvl="1" indent="-285664" defTabSz="914126">
              <a:buFont typeface="Wingdings" panose="05000000000000000000" pitchFamily="2" charset="2"/>
              <a:buChar char="§"/>
            </a:pPr>
            <a:r>
              <a:rPr lang="en-US" sz="1200">
                <a:solidFill>
                  <a:prstClr val="black"/>
                </a:solidFill>
                <a:highlight>
                  <a:srgbClr val="00FF00"/>
                </a:highlight>
                <a:latin typeface="Forma DJR Micro"/>
              </a:rPr>
              <a:t>0%</a:t>
            </a:r>
            <a:r>
              <a:rPr lang="en-US" sz="1200">
                <a:solidFill>
                  <a:prstClr val="black"/>
                </a:solidFill>
                <a:latin typeface="Forma DJR Micro"/>
              </a:rPr>
              <a:t> failure</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96h latent IUT total pens: 384 pens</a:t>
            </a:r>
          </a:p>
          <a:p>
            <a:pPr marL="742727" lvl="1" indent="-285664" defTabSz="914126">
              <a:buFont typeface="Wingdings" panose="05000000000000000000" pitchFamily="2" charset="2"/>
              <a:buChar char="§"/>
            </a:pPr>
            <a:r>
              <a:rPr lang="en-US" sz="1200">
                <a:solidFill>
                  <a:prstClr val="black"/>
                </a:solidFill>
                <a:highlight>
                  <a:srgbClr val="00FF00"/>
                </a:highlight>
                <a:latin typeface="Forma DJR Micro"/>
              </a:rPr>
              <a:t>0%</a:t>
            </a:r>
            <a:r>
              <a:rPr lang="en-US" sz="1200">
                <a:solidFill>
                  <a:prstClr val="black"/>
                </a:solidFill>
                <a:latin typeface="Forma DJR Micro"/>
              </a:rPr>
              <a:t> failure</a:t>
            </a:r>
          </a:p>
        </p:txBody>
      </p:sp>
      <p:graphicFrame>
        <p:nvGraphicFramePr>
          <p:cNvPr id="12" name="Chart 11">
            <a:extLst>
              <a:ext uri="{FF2B5EF4-FFF2-40B4-BE49-F238E27FC236}">
                <a16:creationId xmlns:a16="http://schemas.microsoft.com/office/drawing/2014/main" id="{5CE1BE09-0457-4A74-85C7-DBE9642A3330}"/>
              </a:ext>
              <a:ext uri="{147F2762-F138-4A5C-976F-8EAC2B608ADB}">
                <a16:predDERef xmlns:a16="http://schemas.microsoft.com/office/drawing/2014/main" pred="{8FA6C07A-4317-4C0D-AC4A-9AE16B0BE4FD}"/>
              </a:ext>
            </a:extLst>
          </p:cNvPr>
          <p:cNvGraphicFramePr>
            <a:graphicFrameLocks/>
          </p:cNvGraphicFramePr>
          <p:nvPr/>
        </p:nvGraphicFramePr>
        <p:xfrm>
          <a:off x="93685" y="1338927"/>
          <a:ext cx="8867185" cy="390607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CD2596DE-5973-5F91-50CE-013E1D80A38F}"/>
              </a:ext>
            </a:extLst>
          </p:cNvPr>
          <p:cNvSpPr txBox="1"/>
          <p:nvPr/>
        </p:nvSpPr>
        <p:spPr>
          <a:xfrm>
            <a:off x="9455084" y="129212"/>
            <a:ext cx="1461155"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algn="ctr" defTabSz="430084">
              <a:defRPr/>
            </a:pPr>
            <a:r>
              <a:rPr lang="en-US" sz="1400">
                <a:latin typeface="HP Simplified"/>
              </a:rPr>
              <a:t>M5 Z4 PE: Naiza</a:t>
            </a:r>
          </a:p>
        </p:txBody>
      </p:sp>
    </p:spTree>
    <p:extLst>
      <p:ext uri="{BB962C8B-B14F-4D97-AF65-F5344CB8AC3E}">
        <p14:creationId xmlns:p14="http://schemas.microsoft.com/office/powerpoint/2010/main" val="376947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4833627-A4C3-8B28-5326-C1271F27928A}"/>
              </a:ext>
            </a:extLst>
          </p:cNvPr>
          <p:cNvSpPr>
            <a:spLocks noGrp="1"/>
          </p:cNvSpPr>
          <p:nvPr>
            <p:ph type="body" idx="37"/>
          </p:nvPr>
        </p:nvSpPr>
        <p:spPr>
          <a:xfrm>
            <a:off x="298650" y="871454"/>
            <a:ext cx="7541852" cy="348375"/>
          </a:xfrm>
        </p:spPr>
        <p:txBody>
          <a:bodyPr/>
          <a:lstStyle/>
          <a:p>
            <a:r>
              <a:rPr lang="en-US"/>
              <a:t>For Week0 (</a:t>
            </a:r>
            <a:r>
              <a:rPr lang="en-US" b="1"/>
              <a:t>Must / High Want</a:t>
            </a:r>
            <a:r>
              <a:rPr lang="en-US"/>
              <a:t>) </a:t>
            </a:r>
          </a:p>
        </p:txBody>
      </p:sp>
      <p:sp>
        <p:nvSpPr>
          <p:cNvPr id="6" name="Title 2">
            <a:extLst>
              <a:ext uri="{FF2B5EF4-FFF2-40B4-BE49-F238E27FC236}">
                <a16:creationId xmlns:a16="http://schemas.microsoft.com/office/drawing/2014/main" id="{86303260-D898-12D8-5BFD-8E1F7C6B58F6}"/>
              </a:ext>
            </a:extLst>
          </p:cNvPr>
          <p:cNvSpPr txBox="1">
            <a:spLocks/>
          </p:cNvSpPr>
          <p:nvPr/>
        </p:nvSpPr>
        <p:spPr bwMode="black">
          <a:xfrm>
            <a:off x="298650" y="287652"/>
            <a:ext cx="5871942" cy="600622"/>
          </a:xfrm>
          <a:prstGeom prst="rect">
            <a:avLst/>
          </a:prstGeom>
        </p:spPr>
        <p:txBody>
          <a:bodyPr vert="horz" wrap="square" lIns="0" tIns="0" rIns="0" bIns="0" rtlCol="0" anchor="ctr">
            <a:spAutoFit/>
          </a:bodyPr>
          <a:lstStyle>
            <a:lvl1pPr algn="l" defTabSz="914400" rtl="0" eaLnBrk="1" latinLnBrk="0" hangingPunct="1">
              <a:lnSpc>
                <a:spcPct val="85000"/>
              </a:lnSpc>
              <a:spcBef>
                <a:spcPct val="0"/>
              </a:spcBef>
              <a:buNone/>
              <a:defRPr sz="4400" kern="1200">
                <a:solidFill>
                  <a:schemeClr val="tx1"/>
                </a:solidFill>
                <a:latin typeface="+mj-lt"/>
                <a:ea typeface="+mj-ea"/>
                <a:cs typeface="+mj-cs"/>
              </a:defRPr>
            </a:lvl1pPr>
          </a:lstStyle>
          <a:p>
            <a:r>
              <a:rPr lang="en-US" sz="4399"/>
              <a:t>Critical Issues (M5 BRU) </a:t>
            </a:r>
            <a:endParaRPr lang="en-GB" sz="4399"/>
          </a:p>
        </p:txBody>
      </p:sp>
      <p:graphicFrame>
        <p:nvGraphicFramePr>
          <p:cNvPr id="10" name="Table 5">
            <a:extLst>
              <a:ext uri="{FF2B5EF4-FFF2-40B4-BE49-F238E27FC236}">
                <a16:creationId xmlns:a16="http://schemas.microsoft.com/office/drawing/2014/main" id="{0CA24E60-C0D5-16CC-3485-5980FE7EBAC0}"/>
              </a:ext>
            </a:extLst>
          </p:cNvPr>
          <p:cNvGraphicFramePr>
            <a:graphicFrameLocks noGrp="1"/>
          </p:cNvGraphicFramePr>
          <p:nvPr/>
        </p:nvGraphicFramePr>
        <p:xfrm>
          <a:off x="9125793" y="150586"/>
          <a:ext cx="1885635" cy="1036128"/>
        </p:xfrm>
        <a:graphic>
          <a:graphicData uri="http://schemas.openxmlformats.org/drawingml/2006/table">
            <a:tbl>
              <a:tblPr firstRow="1" bandRow="1">
                <a:tableStyleId>{5C22544A-7EE6-4342-B048-85BDC9FD1C3A}</a:tableStyleId>
              </a:tblPr>
              <a:tblGrid>
                <a:gridCol w="1885635">
                  <a:extLst>
                    <a:ext uri="{9D8B030D-6E8A-4147-A177-3AD203B41FA5}">
                      <a16:colId xmlns:a16="http://schemas.microsoft.com/office/drawing/2014/main" val="2708678766"/>
                    </a:ext>
                  </a:extLst>
                </a:gridCol>
              </a:tblGrid>
              <a:tr h="213280">
                <a:tc>
                  <a:txBody>
                    <a:bodyPr/>
                    <a:lstStyle/>
                    <a:p>
                      <a:pPr lvl="0" algn="ctr">
                        <a:buNone/>
                      </a:pPr>
                      <a:r>
                        <a:rPr lang="en-US" sz="800" b="0">
                          <a:solidFill>
                            <a:schemeClr val="tx1"/>
                          </a:solidFill>
                          <a:latin typeface="Forma DJR Display"/>
                        </a:rPr>
                        <a:t>Builds / Runs</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0080849"/>
                  </a:ext>
                </a:extLst>
              </a:tr>
              <a:tr h="213280">
                <a:tc>
                  <a:txBody>
                    <a:bodyPr/>
                    <a:lstStyle/>
                    <a:p>
                      <a:pPr lvl="0" algn="ctr">
                        <a:buNone/>
                      </a:pPr>
                      <a:r>
                        <a:rPr lang="en-US" sz="800" b="0">
                          <a:solidFill>
                            <a:schemeClr val="tx1"/>
                          </a:solidFill>
                          <a:latin typeface="Forma DJR Display"/>
                        </a:rPr>
                        <a:t>Good data / Resolved</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36967037"/>
                  </a:ext>
                </a:extLst>
              </a:tr>
              <a:tr h="213280">
                <a:tc>
                  <a:txBody>
                    <a:bodyPr/>
                    <a:lstStyle/>
                    <a:p>
                      <a:pPr lvl="0" algn="ctr">
                        <a:buNone/>
                      </a:pPr>
                      <a:r>
                        <a:rPr lang="en-US" sz="800" b="0">
                          <a:solidFill>
                            <a:schemeClr val="tx1"/>
                          </a:solidFill>
                          <a:latin typeface="Forma DJR Display"/>
                        </a:rPr>
                        <a:t>Partial Good Data / Low Risk</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06233099"/>
                  </a:ext>
                </a:extLst>
              </a:tr>
              <a:tr h="198068">
                <a:tc>
                  <a:txBody>
                    <a:bodyPr/>
                    <a:lstStyle/>
                    <a:p>
                      <a:pPr algn="ctr" rtl="0" fontAlgn="base"/>
                      <a:r>
                        <a:rPr lang="en-US" sz="700" b="0" i="0">
                          <a:solidFill>
                            <a:srgbClr val="000000"/>
                          </a:solidFill>
                          <a:effectLst/>
                          <a:latin typeface="Forma DJR Display" panose="00000000000000090000" pitchFamily="2" charset="0"/>
                        </a:rPr>
                        <a:t>Ineffective Fix / Show-stopper​</a:t>
                      </a:r>
                      <a:endParaRPr lang="en-US" sz="1800" b="0" i="0">
                        <a:solidFill>
                          <a:srgbClr val="000000"/>
                        </a:solidFill>
                        <a:effectLs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208444936"/>
                  </a:ext>
                </a:extLst>
              </a:tr>
              <a:tr h="198068">
                <a:tc>
                  <a:txBody>
                    <a:bodyPr/>
                    <a:lstStyle/>
                    <a:p>
                      <a:pPr algn="ctr" rtl="0" fontAlgn="base"/>
                      <a:r>
                        <a:rPr lang="en-US" sz="700" b="0" i="0">
                          <a:solidFill>
                            <a:srgbClr val="000000"/>
                          </a:solidFill>
                          <a:effectLst/>
                          <a:latin typeface="Forma DJR Display" panose="00000000000000090000" pitchFamily="2" charset="0"/>
                        </a:rPr>
                        <a:t>Pending data​</a:t>
                      </a:r>
                      <a:endParaRPr lang="en-US" sz="1800" b="0" i="0">
                        <a:solidFill>
                          <a:srgbClr val="000000"/>
                        </a:solidFill>
                        <a:effectLs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71EF"/>
                    </a:solidFill>
                  </a:tcPr>
                </a:tc>
                <a:extLst>
                  <a:ext uri="{0D108BD9-81ED-4DB2-BD59-A6C34878D82A}">
                    <a16:rowId xmlns:a16="http://schemas.microsoft.com/office/drawing/2014/main" val="252593200"/>
                  </a:ext>
                </a:extLst>
              </a:tr>
            </a:tbl>
          </a:graphicData>
        </a:graphic>
      </p:graphicFrame>
      <p:sp>
        <p:nvSpPr>
          <p:cNvPr id="12" name="Text Placeholder 1">
            <a:extLst>
              <a:ext uri="{FF2B5EF4-FFF2-40B4-BE49-F238E27FC236}">
                <a16:creationId xmlns:a16="http://schemas.microsoft.com/office/drawing/2014/main" id="{5CBBF112-4E4E-964C-BAFF-53EC004A0AF2}"/>
              </a:ext>
            </a:extLst>
          </p:cNvPr>
          <p:cNvSpPr txBox="1">
            <a:spLocks/>
          </p:cNvSpPr>
          <p:nvPr/>
        </p:nvSpPr>
        <p:spPr>
          <a:xfrm>
            <a:off x="6945695" y="884819"/>
            <a:ext cx="2075465" cy="338466"/>
          </a:xfrm>
          <a:prstGeom prst="rect">
            <a:avLst/>
          </a:prstGeom>
          <a:ln>
            <a:noFill/>
          </a:ln>
        </p:spPr>
        <p:txBody>
          <a:bodyPr vert="horz" wrap="square" lIns="0" tIns="45708" rIns="91416" bIns="45708"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Updated 5-Nov-2023</a:t>
            </a:r>
          </a:p>
        </p:txBody>
      </p:sp>
      <p:graphicFrame>
        <p:nvGraphicFramePr>
          <p:cNvPr id="17" name="Table 5">
            <a:extLst>
              <a:ext uri="{FF2B5EF4-FFF2-40B4-BE49-F238E27FC236}">
                <a16:creationId xmlns:a16="http://schemas.microsoft.com/office/drawing/2014/main" id="{1E7B2776-1267-5D10-C5CD-C3418654872C}"/>
              </a:ext>
            </a:extLst>
          </p:cNvPr>
          <p:cNvGraphicFramePr>
            <a:graphicFrameLocks noGrp="1"/>
          </p:cNvGraphicFramePr>
          <p:nvPr/>
        </p:nvGraphicFramePr>
        <p:xfrm>
          <a:off x="11249270" y="150586"/>
          <a:ext cx="827561" cy="853248"/>
        </p:xfrm>
        <a:graphic>
          <a:graphicData uri="http://schemas.openxmlformats.org/drawingml/2006/table">
            <a:tbl>
              <a:tblPr firstRow="1" bandRow="1">
                <a:tableStyleId>{5C22544A-7EE6-4342-B048-85BDC9FD1C3A}</a:tableStyleId>
              </a:tblPr>
              <a:tblGrid>
                <a:gridCol w="827561">
                  <a:extLst>
                    <a:ext uri="{9D8B030D-6E8A-4147-A177-3AD203B41FA5}">
                      <a16:colId xmlns:a16="http://schemas.microsoft.com/office/drawing/2014/main" val="2708678766"/>
                    </a:ext>
                  </a:extLst>
                </a:gridCol>
              </a:tblGrid>
              <a:tr h="213280">
                <a:tc>
                  <a:txBody>
                    <a:bodyPr/>
                    <a:lstStyle/>
                    <a:p>
                      <a:pPr lvl="0" algn="ctr">
                        <a:buNone/>
                      </a:pPr>
                      <a:r>
                        <a:rPr lang="en-US" sz="800" b="0">
                          <a:solidFill>
                            <a:schemeClr val="tx1"/>
                          </a:solidFill>
                          <a:latin typeface="Forma DJR Display"/>
                        </a:rPr>
                        <a:t>Wk0 Conf</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967037"/>
                  </a:ext>
                </a:extLst>
              </a:tr>
              <a:tr h="213280">
                <a:tc>
                  <a:txBody>
                    <a:bodyPr/>
                    <a:lstStyle/>
                    <a:p>
                      <a:pPr lvl="0" algn="ctr">
                        <a:buNone/>
                      </a:pPr>
                      <a:r>
                        <a:rPr lang="en-US" sz="800" b="0">
                          <a:solidFill>
                            <a:schemeClr val="tx1"/>
                          </a:solidFill>
                          <a:latin typeface="Forma DJR Display"/>
                        </a:rPr>
                        <a:t>Hgh</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06233099"/>
                  </a:ext>
                </a:extLst>
              </a:tr>
              <a:tr h="213280">
                <a:tc>
                  <a:txBody>
                    <a:bodyPr/>
                    <a:lstStyle/>
                    <a:p>
                      <a:pPr lvl="0" algn="ctr">
                        <a:buNone/>
                      </a:pPr>
                      <a:r>
                        <a:rPr lang="en-US" sz="800" b="0">
                          <a:solidFill>
                            <a:schemeClr val="tx1"/>
                          </a:solidFill>
                          <a:latin typeface="Forma DJR Display"/>
                        </a:rPr>
                        <a:t>Med</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08444936"/>
                  </a:ext>
                </a:extLst>
              </a:tr>
              <a:tr h="213280">
                <a:tc>
                  <a:txBody>
                    <a:bodyPr/>
                    <a:lstStyle/>
                    <a:p>
                      <a:pPr lvl="0" algn="ctr">
                        <a:buNone/>
                      </a:pPr>
                      <a:r>
                        <a:rPr lang="en-US" sz="800" b="0">
                          <a:solidFill>
                            <a:schemeClr val="tx1"/>
                          </a:solidFill>
                          <a:latin typeface="Forma DJR Display"/>
                        </a:rPr>
                        <a:t>Low</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52593200"/>
                  </a:ext>
                </a:extLst>
              </a:tr>
            </a:tbl>
          </a:graphicData>
        </a:graphic>
      </p:graphicFrame>
      <p:pic>
        <p:nvPicPr>
          <p:cNvPr id="18" name="Picture 17">
            <a:extLst>
              <a:ext uri="{FF2B5EF4-FFF2-40B4-BE49-F238E27FC236}">
                <a16:creationId xmlns:a16="http://schemas.microsoft.com/office/drawing/2014/main" id="{81413040-D097-C400-2BBE-99A33BA3A567}"/>
              </a:ext>
            </a:extLst>
          </p:cNvPr>
          <p:cNvPicPr>
            <a:picLocks noChangeAspect="1"/>
          </p:cNvPicPr>
          <p:nvPr/>
        </p:nvPicPr>
        <p:blipFill>
          <a:blip r:embed="rId3"/>
          <a:stretch>
            <a:fillRect/>
          </a:stretch>
        </p:blipFill>
        <p:spPr>
          <a:xfrm>
            <a:off x="-1" y="1313516"/>
            <a:ext cx="12188825" cy="5544484"/>
          </a:xfrm>
          <a:prstGeom prst="rect">
            <a:avLst/>
          </a:prstGeom>
        </p:spPr>
      </p:pic>
    </p:spTree>
    <p:extLst>
      <p:ext uri="{BB962C8B-B14F-4D97-AF65-F5344CB8AC3E}">
        <p14:creationId xmlns:p14="http://schemas.microsoft.com/office/powerpoint/2010/main" val="162898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4833627-A4C3-8B28-5326-C1271F27928A}"/>
              </a:ext>
            </a:extLst>
          </p:cNvPr>
          <p:cNvSpPr>
            <a:spLocks noGrp="1"/>
          </p:cNvSpPr>
          <p:nvPr>
            <p:ph type="body" idx="37"/>
          </p:nvPr>
        </p:nvSpPr>
        <p:spPr>
          <a:xfrm>
            <a:off x="298650" y="871454"/>
            <a:ext cx="7541852" cy="348375"/>
          </a:xfrm>
        </p:spPr>
        <p:txBody>
          <a:bodyPr/>
          <a:lstStyle/>
          <a:p>
            <a:r>
              <a:rPr lang="en-US"/>
              <a:t>For Week0 (</a:t>
            </a:r>
            <a:r>
              <a:rPr lang="en-US" b="1"/>
              <a:t>Must / High Want</a:t>
            </a:r>
            <a:r>
              <a:rPr lang="en-US"/>
              <a:t>) </a:t>
            </a:r>
          </a:p>
        </p:txBody>
      </p:sp>
      <p:sp>
        <p:nvSpPr>
          <p:cNvPr id="6" name="Title 2">
            <a:extLst>
              <a:ext uri="{FF2B5EF4-FFF2-40B4-BE49-F238E27FC236}">
                <a16:creationId xmlns:a16="http://schemas.microsoft.com/office/drawing/2014/main" id="{86303260-D898-12D8-5BFD-8E1F7C6B58F6}"/>
              </a:ext>
            </a:extLst>
          </p:cNvPr>
          <p:cNvSpPr txBox="1">
            <a:spLocks/>
          </p:cNvSpPr>
          <p:nvPr/>
        </p:nvSpPr>
        <p:spPr bwMode="black">
          <a:xfrm>
            <a:off x="298650" y="287652"/>
            <a:ext cx="5871942" cy="600622"/>
          </a:xfrm>
          <a:prstGeom prst="rect">
            <a:avLst/>
          </a:prstGeom>
        </p:spPr>
        <p:txBody>
          <a:bodyPr vert="horz" wrap="square" lIns="0" tIns="0" rIns="0" bIns="0" rtlCol="0" anchor="ctr">
            <a:spAutoFit/>
          </a:bodyPr>
          <a:lstStyle>
            <a:lvl1pPr algn="l" defTabSz="914400" rtl="0" eaLnBrk="1" latinLnBrk="0" hangingPunct="1">
              <a:lnSpc>
                <a:spcPct val="85000"/>
              </a:lnSpc>
              <a:spcBef>
                <a:spcPct val="0"/>
              </a:spcBef>
              <a:buNone/>
              <a:defRPr sz="4400" kern="1200">
                <a:solidFill>
                  <a:schemeClr val="tx1"/>
                </a:solidFill>
                <a:latin typeface="+mj-lt"/>
                <a:ea typeface="+mj-ea"/>
                <a:cs typeface="+mj-cs"/>
              </a:defRPr>
            </a:lvl1pPr>
          </a:lstStyle>
          <a:p>
            <a:r>
              <a:rPr lang="en-US" sz="4399"/>
              <a:t>Critical Issues (M5 BRU) </a:t>
            </a:r>
            <a:endParaRPr lang="en-GB" sz="4399"/>
          </a:p>
        </p:txBody>
      </p:sp>
      <p:graphicFrame>
        <p:nvGraphicFramePr>
          <p:cNvPr id="10" name="Table 5">
            <a:extLst>
              <a:ext uri="{FF2B5EF4-FFF2-40B4-BE49-F238E27FC236}">
                <a16:creationId xmlns:a16="http://schemas.microsoft.com/office/drawing/2014/main" id="{0CA24E60-C0D5-16CC-3485-5980FE7EBAC0}"/>
              </a:ext>
            </a:extLst>
          </p:cNvPr>
          <p:cNvGraphicFramePr>
            <a:graphicFrameLocks noGrp="1"/>
          </p:cNvGraphicFramePr>
          <p:nvPr/>
        </p:nvGraphicFramePr>
        <p:xfrm>
          <a:off x="9125793" y="150586"/>
          <a:ext cx="1885635" cy="1036128"/>
        </p:xfrm>
        <a:graphic>
          <a:graphicData uri="http://schemas.openxmlformats.org/drawingml/2006/table">
            <a:tbl>
              <a:tblPr firstRow="1" bandRow="1">
                <a:tableStyleId>{5C22544A-7EE6-4342-B048-85BDC9FD1C3A}</a:tableStyleId>
              </a:tblPr>
              <a:tblGrid>
                <a:gridCol w="1885635">
                  <a:extLst>
                    <a:ext uri="{9D8B030D-6E8A-4147-A177-3AD203B41FA5}">
                      <a16:colId xmlns:a16="http://schemas.microsoft.com/office/drawing/2014/main" val="2708678766"/>
                    </a:ext>
                  </a:extLst>
                </a:gridCol>
              </a:tblGrid>
              <a:tr h="213280">
                <a:tc>
                  <a:txBody>
                    <a:bodyPr/>
                    <a:lstStyle/>
                    <a:p>
                      <a:pPr lvl="0" algn="ctr">
                        <a:buNone/>
                      </a:pPr>
                      <a:r>
                        <a:rPr lang="en-US" sz="800" b="0">
                          <a:solidFill>
                            <a:schemeClr val="tx1"/>
                          </a:solidFill>
                          <a:latin typeface="Forma DJR Display"/>
                        </a:rPr>
                        <a:t>Builds / Runs</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0080849"/>
                  </a:ext>
                </a:extLst>
              </a:tr>
              <a:tr h="213280">
                <a:tc>
                  <a:txBody>
                    <a:bodyPr/>
                    <a:lstStyle/>
                    <a:p>
                      <a:pPr lvl="0" algn="ctr">
                        <a:buNone/>
                      </a:pPr>
                      <a:r>
                        <a:rPr lang="en-US" sz="800" b="0">
                          <a:solidFill>
                            <a:schemeClr val="tx1"/>
                          </a:solidFill>
                          <a:latin typeface="Forma DJR Display"/>
                        </a:rPr>
                        <a:t>Good data / Resolved</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636967037"/>
                  </a:ext>
                </a:extLst>
              </a:tr>
              <a:tr h="213280">
                <a:tc>
                  <a:txBody>
                    <a:bodyPr/>
                    <a:lstStyle/>
                    <a:p>
                      <a:pPr lvl="0" algn="ctr">
                        <a:buNone/>
                      </a:pPr>
                      <a:r>
                        <a:rPr lang="en-US" sz="800" b="0">
                          <a:solidFill>
                            <a:schemeClr val="tx1"/>
                          </a:solidFill>
                          <a:latin typeface="Forma DJR Display"/>
                        </a:rPr>
                        <a:t>Partial Good Data / Low Risk</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06233099"/>
                  </a:ext>
                </a:extLst>
              </a:tr>
              <a:tr h="198068">
                <a:tc>
                  <a:txBody>
                    <a:bodyPr/>
                    <a:lstStyle/>
                    <a:p>
                      <a:pPr algn="ctr" rtl="0" fontAlgn="base"/>
                      <a:r>
                        <a:rPr lang="en-US" sz="700" b="0" i="0">
                          <a:solidFill>
                            <a:srgbClr val="000000"/>
                          </a:solidFill>
                          <a:effectLst/>
                          <a:latin typeface="Forma DJR Display" panose="00000000000000090000" pitchFamily="2" charset="0"/>
                        </a:rPr>
                        <a:t>Ineffective Fix / Show-stopper​</a:t>
                      </a:r>
                      <a:endParaRPr lang="en-US" sz="1800" b="0" i="0">
                        <a:solidFill>
                          <a:srgbClr val="000000"/>
                        </a:solidFill>
                        <a:effectLs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208444936"/>
                  </a:ext>
                </a:extLst>
              </a:tr>
              <a:tr h="198068">
                <a:tc>
                  <a:txBody>
                    <a:bodyPr/>
                    <a:lstStyle/>
                    <a:p>
                      <a:pPr algn="ctr" rtl="0" fontAlgn="base"/>
                      <a:r>
                        <a:rPr lang="en-US" sz="700" b="0" i="0">
                          <a:solidFill>
                            <a:srgbClr val="000000"/>
                          </a:solidFill>
                          <a:effectLst/>
                          <a:latin typeface="Forma DJR Display" panose="00000000000000090000" pitchFamily="2" charset="0"/>
                        </a:rPr>
                        <a:t>Pending data​</a:t>
                      </a:r>
                      <a:endParaRPr lang="en-US" sz="1800" b="0" i="0">
                        <a:solidFill>
                          <a:srgbClr val="000000"/>
                        </a:solidFill>
                        <a:effectLst/>
                      </a:endParaRPr>
                    </a:p>
                  </a:txBody>
                  <a:tcPr marL="91416" marR="91416" marT="45708" marB="45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71EF"/>
                    </a:solidFill>
                  </a:tcPr>
                </a:tc>
                <a:extLst>
                  <a:ext uri="{0D108BD9-81ED-4DB2-BD59-A6C34878D82A}">
                    <a16:rowId xmlns:a16="http://schemas.microsoft.com/office/drawing/2014/main" val="252593200"/>
                  </a:ext>
                </a:extLst>
              </a:tr>
            </a:tbl>
          </a:graphicData>
        </a:graphic>
      </p:graphicFrame>
      <p:sp>
        <p:nvSpPr>
          <p:cNvPr id="12" name="Text Placeholder 1">
            <a:extLst>
              <a:ext uri="{FF2B5EF4-FFF2-40B4-BE49-F238E27FC236}">
                <a16:creationId xmlns:a16="http://schemas.microsoft.com/office/drawing/2014/main" id="{5CBBF112-4E4E-964C-BAFF-53EC004A0AF2}"/>
              </a:ext>
            </a:extLst>
          </p:cNvPr>
          <p:cNvSpPr txBox="1">
            <a:spLocks/>
          </p:cNvSpPr>
          <p:nvPr/>
        </p:nvSpPr>
        <p:spPr>
          <a:xfrm>
            <a:off x="6945695" y="884819"/>
            <a:ext cx="2075465" cy="338466"/>
          </a:xfrm>
          <a:prstGeom prst="rect">
            <a:avLst/>
          </a:prstGeom>
          <a:ln>
            <a:noFill/>
          </a:ln>
        </p:spPr>
        <p:txBody>
          <a:bodyPr vert="horz" wrap="square" lIns="0" tIns="45708" rIns="91416" bIns="45708"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Updated 5-Nov-2023</a:t>
            </a:r>
          </a:p>
        </p:txBody>
      </p:sp>
      <p:graphicFrame>
        <p:nvGraphicFramePr>
          <p:cNvPr id="17" name="Table 5">
            <a:extLst>
              <a:ext uri="{FF2B5EF4-FFF2-40B4-BE49-F238E27FC236}">
                <a16:creationId xmlns:a16="http://schemas.microsoft.com/office/drawing/2014/main" id="{1E7B2776-1267-5D10-C5CD-C3418654872C}"/>
              </a:ext>
            </a:extLst>
          </p:cNvPr>
          <p:cNvGraphicFramePr>
            <a:graphicFrameLocks noGrp="1"/>
          </p:cNvGraphicFramePr>
          <p:nvPr/>
        </p:nvGraphicFramePr>
        <p:xfrm>
          <a:off x="11249270" y="150586"/>
          <a:ext cx="827561" cy="853248"/>
        </p:xfrm>
        <a:graphic>
          <a:graphicData uri="http://schemas.openxmlformats.org/drawingml/2006/table">
            <a:tbl>
              <a:tblPr firstRow="1" bandRow="1">
                <a:tableStyleId>{5C22544A-7EE6-4342-B048-85BDC9FD1C3A}</a:tableStyleId>
              </a:tblPr>
              <a:tblGrid>
                <a:gridCol w="827561">
                  <a:extLst>
                    <a:ext uri="{9D8B030D-6E8A-4147-A177-3AD203B41FA5}">
                      <a16:colId xmlns:a16="http://schemas.microsoft.com/office/drawing/2014/main" val="2708678766"/>
                    </a:ext>
                  </a:extLst>
                </a:gridCol>
              </a:tblGrid>
              <a:tr h="213280">
                <a:tc>
                  <a:txBody>
                    <a:bodyPr/>
                    <a:lstStyle/>
                    <a:p>
                      <a:pPr lvl="0" algn="ctr">
                        <a:buNone/>
                      </a:pPr>
                      <a:r>
                        <a:rPr lang="en-US" sz="800" b="0">
                          <a:solidFill>
                            <a:schemeClr val="tx1"/>
                          </a:solidFill>
                          <a:latin typeface="Forma DJR Display"/>
                        </a:rPr>
                        <a:t>Wk0 Conf</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967037"/>
                  </a:ext>
                </a:extLst>
              </a:tr>
              <a:tr h="213280">
                <a:tc>
                  <a:txBody>
                    <a:bodyPr/>
                    <a:lstStyle/>
                    <a:p>
                      <a:pPr lvl="0" algn="ctr">
                        <a:buNone/>
                      </a:pPr>
                      <a:r>
                        <a:rPr lang="en-US" sz="800" b="0">
                          <a:solidFill>
                            <a:schemeClr val="tx1"/>
                          </a:solidFill>
                          <a:latin typeface="Forma DJR Display"/>
                        </a:rPr>
                        <a:t>Hgh</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406233099"/>
                  </a:ext>
                </a:extLst>
              </a:tr>
              <a:tr h="213280">
                <a:tc>
                  <a:txBody>
                    <a:bodyPr/>
                    <a:lstStyle/>
                    <a:p>
                      <a:pPr lvl="0" algn="ctr">
                        <a:buNone/>
                      </a:pPr>
                      <a:r>
                        <a:rPr lang="en-US" sz="800" b="0">
                          <a:solidFill>
                            <a:schemeClr val="tx1"/>
                          </a:solidFill>
                          <a:latin typeface="Forma DJR Display"/>
                        </a:rPr>
                        <a:t>Med</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208444936"/>
                  </a:ext>
                </a:extLst>
              </a:tr>
              <a:tr h="213280">
                <a:tc>
                  <a:txBody>
                    <a:bodyPr/>
                    <a:lstStyle/>
                    <a:p>
                      <a:pPr lvl="0" algn="ctr">
                        <a:buNone/>
                      </a:pPr>
                      <a:r>
                        <a:rPr lang="en-US" sz="800" b="0">
                          <a:solidFill>
                            <a:schemeClr val="tx1"/>
                          </a:solidFill>
                          <a:latin typeface="Forma DJR Display"/>
                        </a:rPr>
                        <a:t>Low</a:t>
                      </a:r>
                    </a:p>
                  </a:txBody>
                  <a:tcPr marL="91392" marR="91392" marT="45696" marB="456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52593200"/>
                  </a:ext>
                </a:extLst>
              </a:tr>
            </a:tbl>
          </a:graphicData>
        </a:graphic>
      </p:graphicFrame>
      <p:pic>
        <p:nvPicPr>
          <p:cNvPr id="3" name="Picture 2">
            <a:extLst>
              <a:ext uri="{FF2B5EF4-FFF2-40B4-BE49-F238E27FC236}">
                <a16:creationId xmlns:a16="http://schemas.microsoft.com/office/drawing/2014/main" id="{6014C414-A915-F933-5249-F69025BFACA2}"/>
              </a:ext>
            </a:extLst>
          </p:cNvPr>
          <p:cNvPicPr>
            <a:picLocks noChangeAspect="1"/>
          </p:cNvPicPr>
          <p:nvPr/>
        </p:nvPicPr>
        <p:blipFill>
          <a:blip r:embed="rId3"/>
          <a:stretch>
            <a:fillRect/>
          </a:stretch>
        </p:blipFill>
        <p:spPr>
          <a:xfrm>
            <a:off x="-1" y="1322315"/>
            <a:ext cx="12188826" cy="1903770"/>
          </a:xfrm>
          <a:prstGeom prst="rect">
            <a:avLst/>
          </a:prstGeom>
        </p:spPr>
      </p:pic>
    </p:spTree>
    <p:extLst>
      <p:ext uri="{BB962C8B-B14F-4D97-AF65-F5344CB8AC3E}">
        <p14:creationId xmlns:p14="http://schemas.microsoft.com/office/powerpoint/2010/main" val="2980741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D56205-D332-4F62-C069-7D37D4200625}"/>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9" name="think-cell data - do not delete" hidden="1">
                        <a:extLst>
                          <a:ext uri="{FF2B5EF4-FFF2-40B4-BE49-F238E27FC236}">
                            <a16:creationId xmlns:a16="http://schemas.microsoft.com/office/drawing/2014/main" id="{BCD56205-D332-4F62-C069-7D37D4200625}"/>
                          </a:ext>
                        </a:extLst>
                      </p:cNvPr>
                      <p:cNvPicPr/>
                      <p:nvPr/>
                    </p:nvPicPr>
                    <p:blipFill>
                      <a:blip r:embed="rId5"/>
                      <a:stretch>
                        <a:fillRect/>
                      </a:stretch>
                    </p:blipFill>
                    <p:spPr>
                      <a:xfrm>
                        <a:off x="1587" y="2480"/>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B53399B-C851-430E-BD3C-F54E585C1B71}"/>
              </a:ext>
            </a:extLst>
          </p:cNvPr>
          <p:cNvSpPr>
            <a:spLocks noGrp="1"/>
          </p:cNvSpPr>
          <p:nvPr>
            <p:ph type="title"/>
          </p:nvPr>
        </p:nvSpPr>
        <p:spPr>
          <a:xfrm>
            <a:off x="298730" y="398173"/>
            <a:ext cx="8174196" cy="600778"/>
          </a:xfrm>
        </p:spPr>
        <p:txBody>
          <a:bodyPr vert="horz"/>
          <a:lstStyle/>
          <a:p>
            <a:r>
              <a:rPr lang="en-US"/>
              <a:t>Overall Summary</a:t>
            </a:r>
            <a:endParaRPr lang="en-GB"/>
          </a:p>
        </p:txBody>
      </p:sp>
      <p:sp>
        <p:nvSpPr>
          <p:cNvPr id="2" name="TextBox 1">
            <a:extLst>
              <a:ext uri="{FF2B5EF4-FFF2-40B4-BE49-F238E27FC236}">
                <a16:creationId xmlns:a16="http://schemas.microsoft.com/office/drawing/2014/main" id="{F302AB6C-56EC-F593-14D1-44B464F8F2F4}"/>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
        <p:nvSpPr>
          <p:cNvPr id="12" name="Rectangle 11">
            <a:extLst>
              <a:ext uri="{FF2B5EF4-FFF2-40B4-BE49-F238E27FC236}">
                <a16:creationId xmlns:a16="http://schemas.microsoft.com/office/drawing/2014/main" id="{65443B35-0CCD-40B4-05FE-ADB0ED2E04DB}"/>
              </a:ext>
            </a:extLst>
          </p:cNvPr>
          <p:cNvSpPr/>
          <p:nvPr/>
        </p:nvSpPr>
        <p:spPr bwMode="ltGray">
          <a:xfrm>
            <a:off x="729550" y="3251889"/>
            <a:ext cx="2762753" cy="76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a:solidFill>
                  <a:schemeClr val="tx1"/>
                </a:solidFill>
              </a:rPr>
              <a:t>Total </a:t>
            </a:r>
            <a:r>
              <a:rPr lang="en-GB" sz="1400" b="1" u="sng">
                <a:solidFill>
                  <a:schemeClr val="tx1"/>
                </a:solidFill>
              </a:rPr>
              <a:t>78</a:t>
            </a:r>
            <a:r>
              <a:rPr lang="en-GB" sz="1400" b="1">
                <a:solidFill>
                  <a:schemeClr val="tx1"/>
                </a:solidFill>
              </a:rPr>
              <a:t> </a:t>
            </a:r>
            <a:r>
              <a:rPr lang="en-GB" sz="1050">
                <a:solidFill>
                  <a:schemeClr val="tx1"/>
                </a:solidFill>
              </a:rPr>
              <a:t>spec parametric data in L12</a:t>
            </a:r>
            <a:endParaRPr lang="en-GB" sz="1400" b="1">
              <a:solidFill>
                <a:schemeClr val="tx1"/>
              </a:solidFill>
            </a:endParaRPr>
          </a:p>
          <a:p>
            <a:pPr marL="914126" lvl="1" indent="-457063">
              <a:buFont typeface="Arial" panose="020B0604020202020204" pitchFamily="34" charset="0"/>
              <a:buChar char="•"/>
            </a:pPr>
            <a:r>
              <a:rPr lang="en-GB" sz="1400" b="1">
                <a:solidFill>
                  <a:schemeClr val="tx1"/>
                </a:solidFill>
                <a:highlight>
                  <a:srgbClr val="FFFF00"/>
                </a:highlight>
              </a:rPr>
              <a:t>7</a:t>
            </a:r>
            <a:r>
              <a:rPr lang="en-GB" sz="1000">
                <a:solidFill>
                  <a:schemeClr val="tx1"/>
                </a:solidFill>
              </a:rPr>
              <a:t> in process  </a:t>
            </a:r>
          </a:p>
          <a:p>
            <a:pPr marL="914126" lvl="1" indent="-457063">
              <a:buFont typeface="Arial" panose="020B0604020202020204" pitchFamily="34" charset="0"/>
              <a:buChar char="•"/>
            </a:pPr>
            <a:r>
              <a:rPr lang="en-GB" sz="1400" b="1">
                <a:solidFill>
                  <a:schemeClr val="tx1"/>
                </a:solidFill>
                <a:highlight>
                  <a:srgbClr val="008000"/>
                </a:highlight>
              </a:rPr>
              <a:t>71</a:t>
            </a:r>
            <a:r>
              <a:rPr lang="en-GB" sz="1400" b="1">
                <a:solidFill>
                  <a:schemeClr val="tx1"/>
                </a:solidFill>
              </a:rPr>
              <a:t> </a:t>
            </a:r>
            <a:r>
              <a:rPr lang="en-GB" sz="1000">
                <a:solidFill>
                  <a:schemeClr val="tx1"/>
                </a:solidFill>
              </a:rPr>
              <a:t>completed</a:t>
            </a:r>
          </a:p>
        </p:txBody>
      </p:sp>
      <p:sp>
        <p:nvSpPr>
          <p:cNvPr id="13" name="Rectangle 12">
            <a:extLst>
              <a:ext uri="{FF2B5EF4-FFF2-40B4-BE49-F238E27FC236}">
                <a16:creationId xmlns:a16="http://schemas.microsoft.com/office/drawing/2014/main" id="{056CB5CC-CFB9-67BD-5DA2-5874BEF1BC1B}"/>
              </a:ext>
            </a:extLst>
          </p:cNvPr>
          <p:cNvSpPr/>
          <p:nvPr/>
        </p:nvSpPr>
        <p:spPr bwMode="ltGray">
          <a:xfrm>
            <a:off x="4448252" y="3251890"/>
            <a:ext cx="2906129" cy="600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a:solidFill>
                  <a:schemeClr val="tx1"/>
                </a:solidFill>
              </a:rPr>
              <a:t>Total </a:t>
            </a:r>
            <a:r>
              <a:rPr lang="en-GB" sz="1400" b="1" u="sng">
                <a:solidFill>
                  <a:schemeClr val="tx1"/>
                </a:solidFill>
              </a:rPr>
              <a:t>69</a:t>
            </a:r>
            <a:r>
              <a:rPr lang="en-GB" sz="1400" b="1">
                <a:solidFill>
                  <a:schemeClr val="tx1"/>
                </a:solidFill>
              </a:rPr>
              <a:t> </a:t>
            </a:r>
            <a:r>
              <a:rPr lang="en-GB" sz="1050">
                <a:solidFill>
                  <a:schemeClr val="tx1"/>
                </a:solidFill>
              </a:rPr>
              <a:t>metrology data in L12</a:t>
            </a:r>
            <a:endParaRPr lang="en-GB" sz="1400" b="1">
              <a:solidFill>
                <a:schemeClr val="tx1"/>
              </a:solidFill>
            </a:endParaRPr>
          </a:p>
          <a:p>
            <a:pPr marL="914126" lvl="1" indent="-457063">
              <a:buFont typeface="Arial" panose="020B0604020202020204" pitchFamily="34" charset="0"/>
              <a:buChar char="•"/>
            </a:pPr>
            <a:r>
              <a:rPr lang="en-GB" sz="1400" b="1">
                <a:solidFill>
                  <a:schemeClr val="tx1"/>
                </a:solidFill>
                <a:highlight>
                  <a:srgbClr val="FF0000"/>
                </a:highlight>
              </a:rPr>
              <a:t>5</a:t>
            </a:r>
            <a:r>
              <a:rPr lang="en-GB" sz="1000">
                <a:solidFill>
                  <a:schemeClr val="tx1"/>
                </a:solidFill>
              </a:rPr>
              <a:t> incapable</a:t>
            </a:r>
          </a:p>
        </p:txBody>
      </p:sp>
      <p:sp>
        <p:nvSpPr>
          <p:cNvPr id="15" name="Rectangle 14">
            <a:extLst>
              <a:ext uri="{FF2B5EF4-FFF2-40B4-BE49-F238E27FC236}">
                <a16:creationId xmlns:a16="http://schemas.microsoft.com/office/drawing/2014/main" id="{77E634BC-5CA0-11F8-9691-691FF1651498}"/>
              </a:ext>
            </a:extLst>
          </p:cNvPr>
          <p:cNvSpPr/>
          <p:nvPr/>
        </p:nvSpPr>
        <p:spPr bwMode="ltGray">
          <a:xfrm>
            <a:off x="8472925" y="3251889"/>
            <a:ext cx="3728373" cy="7651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a:solidFill>
                  <a:schemeClr val="tx1"/>
                </a:solidFill>
              </a:rPr>
              <a:t>Total </a:t>
            </a:r>
            <a:r>
              <a:rPr lang="en-GB" sz="1400" b="1" u="sng">
                <a:solidFill>
                  <a:schemeClr val="tx1"/>
                </a:solidFill>
              </a:rPr>
              <a:t>76</a:t>
            </a:r>
            <a:r>
              <a:rPr lang="en-GB" sz="1050">
                <a:solidFill>
                  <a:schemeClr val="tx1"/>
                </a:solidFill>
              </a:rPr>
              <a:t> process parameter data in L12</a:t>
            </a:r>
            <a:endParaRPr lang="en-GB" sz="1050" b="1">
              <a:solidFill>
                <a:schemeClr val="tx1"/>
              </a:solidFill>
            </a:endParaRPr>
          </a:p>
          <a:p>
            <a:pPr marL="914126" lvl="1" indent="-457063">
              <a:buFont typeface="Arial" panose="020B0604020202020204" pitchFamily="34" charset="0"/>
              <a:buChar char="•"/>
            </a:pPr>
            <a:r>
              <a:rPr lang="en-GB" sz="1400" b="1">
                <a:solidFill>
                  <a:schemeClr val="tx1"/>
                </a:solidFill>
                <a:highlight>
                  <a:srgbClr val="FF0000"/>
                </a:highlight>
              </a:rPr>
              <a:t>9</a:t>
            </a:r>
            <a:r>
              <a:rPr lang="en-GB" sz="800">
                <a:solidFill>
                  <a:schemeClr val="tx1"/>
                </a:solidFill>
              </a:rPr>
              <a:t> </a:t>
            </a:r>
            <a:r>
              <a:rPr lang="en-GB" sz="1000">
                <a:solidFill>
                  <a:schemeClr val="tx1"/>
                </a:solidFill>
              </a:rPr>
              <a:t>incapable</a:t>
            </a:r>
            <a:endParaRPr lang="en-GB" sz="1000">
              <a:solidFill>
                <a:schemeClr val="tx1"/>
              </a:solidFill>
              <a:highlight>
                <a:srgbClr val="0000FF"/>
              </a:highlight>
            </a:endParaRPr>
          </a:p>
        </p:txBody>
      </p:sp>
      <p:sp>
        <p:nvSpPr>
          <p:cNvPr id="16" name="Rectangle 15">
            <a:extLst>
              <a:ext uri="{FF2B5EF4-FFF2-40B4-BE49-F238E27FC236}">
                <a16:creationId xmlns:a16="http://schemas.microsoft.com/office/drawing/2014/main" id="{DD11DF85-0DAB-2337-39C0-95BF894C6C07}"/>
              </a:ext>
            </a:extLst>
          </p:cNvPr>
          <p:cNvSpPr/>
          <p:nvPr/>
        </p:nvSpPr>
        <p:spPr bwMode="ltGray">
          <a:xfrm>
            <a:off x="845786" y="5969593"/>
            <a:ext cx="3016290" cy="600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00">
                <a:solidFill>
                  <a:schemeClr val="tx1"/>
                </a:solidFill>
              </a:rPr>
              <a:t>Total </a:t>
            </a:r>
            <a:r>
              <a:rPr lang="en-GB" sz="1200" b="1" u="sng">
                <a:solidFill>
                  <a:schemeClr val="tx1"/>
                </a:solidFill>
              </a:rPr>
              <a:t>61</a:t>
            </a:r>
            <a:r>
              <a:rPr lang="en-GB" sz="1200" b="1">
                <a:solidFill>
                  <a:schemeClr val="tx1"/>
                </a:solidFill>
              </a:rPr>
              <a:t> </a:t>
            </a:r>
            <a:r>
              <a:rPr lang="en-GB" sz="1000">
                <a:solidFill>
                  <a:schemeClr val="tx1"/>
                </a:solidFill>
              </a:rPr>
              <a:t>spec parametric data in M5</a:t>
            </a:r>
            <a:endParaRPr lang="en-GB" sz="1200" b="1">
              <a:solidFill>
                <a:schemeClr val="tx1"/>
              </a:solidFill>
            </a:endParaRPr>
          </a:p>
          <a:p>
            <a:pPr marL="914126" lvl="1" indent="-457063">
              <a:buFont typeface="Arial" panose="020B0604020202020204" pitchFamily="34" charset="0"/>
              <a:buChar char="•"/>
            </a:pPr>
            <a:r>
              <a:rPr lang="en-GB" sz="1200" b="1">
                <a:solidFill>
                  <a:schemeClr val="tx1"/>
                </a:solidFill>
                <a:highlight>
                  <a:srgbClr val="FFFF00"/>
                </a:highlight>
              </a:rPr>
              <a:t>7</a:t>
            </a:r>
            <a:r>
              <a:rPr lang="en-GB" sz="900">
                <a:solidFill>
                  <a:schemeClr val="tx1"/>
                </a:solidFill>
              </a:rPr>
              <a:t> in process</a:t>
            </a:r>
          </a:p>
          <a:p>
            <a:pPr marL="914126" lvl="1" indent="-457063">
              <a:buFont typeface="Arial" panose="020B0604020202020204" pitchFamily="34" charset="0"/>
              <a:buChar char="•"/>
            </a:pPr>
            <a:r>
              <a:rPr lang="en-GB" sz="1200" b="1">
                <a:solidFill>
                  <a:schemeClr val="tx1"/>
                </a:solidFill>
                <a:highlight>
                  <a:srgbClr val="008000"/>
                </a:highlight>
              </a:rPr>
              <a:t>54</a:t>
            </a:r>
            <a:r>
              <a:rPr lang="en-GB" sz="1200" b="1">
                <a:solidFill>
                  <a:schemeClr val="tx1"/>
                </a:solidFill>
              </a:rPr>
              <a:t> </a:t>
            </a:r>
            <a:r>
              <a:rPr lang="en-GB" sz="900">
                <a:solidFill>
                  <a:schemeClr val="tx1"/>
                </a:solidFill>
              </a:rPr>
              <a:t>completed</a:t>
            </a:r>
          </a:p>
        </p:txBody>
      </p:sp>
      <p:sp>
        <p:nvSpPr>
          <p:cNvPr id="17" name="Rectangle 16">
            <a:extLst>
              <a:ext uri="{FF2B5EF4-FFF2-40B4-BE49-F238E27FC236}">
                <a16:creationId xmlns:a16="http://schemas.microsoft.com/office/drawing/2014/main" id="{87933F8A-7A4B-A70F-7D08-6E70F91A0417}"/>
              </a:ext>
            </a:extLst>
          </p:cNvPr>
          <p:cNvSpPr/>
          <p:nvPr/>
        </p:nvSpPr>
        <p:spPr bwMode="ltGray">
          <a:xfrm>
            <a:off x="4608595" y="5929691"/>
            <a:ext cx="3167184" cy="927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a:solidFill>
                  <a:schemeClr val="tx1"/>
                </a:solidFill>
              </a:rPr>
              <a:t>Total </a:t>
            </a:r>
            <a:r>
              <a:rPr lang="en-GB" sz="1400" b="1" u="sng">
                <a:solidFill>
                  <a:schemeClr val="tx1"/>
                </a:solidFill>
              </a:rPr>
              <a:t>66</a:t>
            </a:r>
            <a:r>
              <a:rPr lang="en-GB" sz="1400" b="1">
                <a:solidFill>
                  <a:schemeClr val="tx1"/>
                </a:solidFill>
              </a:rPr>
              <a:t> </a:t>
            </a:r>
            <a:r>
              <a:rPr lang="en-GB" sz="1050">
                <a:solidFill>
                  <a:schemeClr val="tx1"/>
                </a:solidFill>
              </a:rPr>
              <a:t>metrology data in M5</a:t>
            </a:r>
            <a:endParaRPr lang="en-GB" sz="1400" b="1">
              <a:solidFill>
                <a:schemeClr val="tx1"/>
              </a:solidFill>
            </a:endParaRPr>
          </a:p>
          <a:p>
            <a:pPr marL="914126" lvl="1" indent="-457063">
              <a:buFont typeface="Arial" panose="020B0604020202020204" pitchFamily="34" charset="0"/>
              <a:buChar char="•"/>
            </a:pPr>
            <a:r>
              <a:rPr lang="en-GB" sz="1400" b="1">
                <a:solidFill>
                  <a:schemeClr val="tx1"/>
                </a:solidFill>
                <a:highlight>
                  <a:srgbClr val="FF0000"/>
                </a:highlight>
              </a:rPr>
              <a:t>4</a:t>
            </a:r>
            <a:r>
              <a:rPr lang="en-GB" sz="1000">
                <a:solidFill>
                  <a:schemeClr val="tx1"/>
                </a:solidFill>
              </a:rPr>
              <a:t> incapable</a:t>
            </a:r>
            <a:endParaRPr lang="en-GB" sz="1000">
              <a:solidFill>
                <a:schemeClr val="tx1"/>
              </a:solidFill>
              <a:highlight>
                <a:srgbClr val="0000FF"/>
              </a:highlight>
            </a:endParaRPr>
          </a:p>
        </p:txBody>
      </p:sp>
      <p:sp>
        <p:nvSpPr>
          <p:cNvPr id="18" name="Rectangle 17">
            <a:extLst>
              <a:ext uri="{FF2B5EF4-FFF2-40B4-BE49-F238E27FC236}">
                <a16:creationId xmlns:a16="http://schemas.microsoft.com/office/drawing/2014/main" id="{8D870AB0-8013-A863-6E01-B8E9DD44D3AC}"/>
              </a:ext>
            </a:extLst>
          </p:cNvPr>
          <p:cNvSpPr/>
          <p:nvPr/>
        </p:nvSpPr>
        <p:spPr bwMode="ltGray">
          <a:xfrm>
            <a:off x="8462921" y="5905468"/>
            <a:ext cx="3958343" cy="784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050">
                <a:solidFill>
                  <a:schemeClr val="tx1"/>
                </a:solidFill>
              </a:rPr>
              <a:t>Total </a:t>
            </a:r>
            <a:r>
              <a:rPr lang="en-GB" sz="1400" b="1" u="sng">
                <a:solidFill>
                  <a:schemeClr val="tx1"/>
                </a:solidFill>
              </a:rPr>
              <a:t>64</a:t>
            </a:r>
            <a:r>
              <a:rPr lang="en-GB" sz="1050">
                <a:solidFill>
                  <a:schemeClr val="tx1"/>
                </a:solidFill>
              </a:rPr>
              <a:t> process parameter data in M5</a:t>
            </a:r>
            <a:endParaRPr lang="en-GB" sz="1400" b="1">
              <a:solidFill>
                <a:schemeClr val="tx1"/>
              </a:solidFill>
            </a:endParaRPr>
          </a:p>
          <a:p>
            <a:pPr marL="914126" lvl="1" indent="-457063">
              <a:buFont typeface="Arial" panose="020B0604020202020204" pitchFamily="34" charset="0"/>
              <a:buChar char="•"/>
            </a:pPr>
            <a:r>
              <a:rPr lang="en-GB" sz="1400" b="1">
                <a:solidFill>
                  <a:schemeClr val="tx1"/>
                </a:solidFill>
                <a:highlight>
                  <a:srgbClr val="FF0000"/>
                </a:highlight>
              </a:rPr>
              <a:t>10</a:t>
            </a:r>
            <a:r>
              <a:rPr lang="en-GB" sz="1000">
                <a:solidFill>
                  <a:schemeClr val="tx1"/>
                </a:solidFill>
              </a:rPr>
              <a:t> incapable</a:t>
            </a:r>
            <a:endParaRPr lang="en-GB" sz="1000">
              <a:solidFill>
                <a:schemeClr val="tx1"/>
              </a:solidFill>
              <a:highlight>
                <a:srgbClr val="0000FF"/>
              </a:highlight>
            </a:endParaRPr>
          </a:p>
          <a:p>
            <a:pPr marL="914126" lvl="1" indent="-457063">
              <a:buFont typeface="Arial" panose="020B0604020202020204" pitchFamily="34" charset="0"/>
              <a:buChar char="•"/>
            </a:pPr>
            <a:r>
              <a:rPr lang="en-GB" sz="1400" b="1">
                <a:solidFill>
                  <a:schemeClr val="tx1"/>
                </a:solidFill>
                <a:highlight>
                  <a:srgbClr val="0000FF"/>
                </a:highlight>
              </a:rPr>
              <a:t> </a:t>
            </a:r>
            <a:r>
              <a:rPr lang="en-GB" sz="1400" b="1">
                <a:solidFill>
                  <a:schemeClr val="bg1"/>
                </a:solidFill>
                <a:highlight>
                  <a:srgbClr val="0000FF"/>
                </a:highlight>
              </a:rPr>
              <a:t>1</a:t>
            </a:r>
            <a:r>
              <a:rPr lang="en-GB" sz="1000">
                <a:solidFill>
                  <a:schemeClr val="tx1"/>
                </a:solidFill>
              </a:rPr>
              <a:t> unknowns</a:t>
            </a:r>
          </a:p>
        </p:txBody>
      </p:sp>
      <p:sp>
        <p:nvSpPr>
          <p:cNvPr id="19" name="TextBox 18">
            <a:extLst>
              <a:ext uri="{FF2B5EF4-FFF2-40B4-BE49-F238E27FC236}">
                <a16:creationId xmlns:a16="http://schemas.microsoft.com/office/drawing/2014/main" id="{E830A821-24E8-4ED7-0737-1ED8FDABD772}"/>
              </a:ext>
            </a:extLst>
          </p:cNvPr>
          <p:cNvSpPr txBox="1"/>
          <p:nvPr/>
        </p:nvSpPr>
        <p:spPr>
          <a:xfrm>
            <a:off x="298730" y="1521930"/>
            <a:ext cx="505135" cy="369236"/>
          </a:xfrm>
          <a:prstGeom prst="rect">
            <a:avLst/>
          </a:prstGeom>
          <a:noFill/>
        </p:spPr>
        <p:txBody>
          <a:bodyPr wrap="none" rtlCol="0">
            <a:spAutoFit/>
          </a:bodyPr>
          <a:lstStyle/>
          <a:p>
            <a:r>
              <a:rPr lang="en-US" sz="1799" b="1"/>
              <a:t>L12</a:t>
            </a:r>
            <a:endParaRPr lang="en-MY" sz="1799" b="1"/>
          </a:p>
        </p:txBody>
      </p:sp>
      <p:sp>
        <p:nvSpPr>
          <p:cNvPr id="20" name="TextBox 19">
            <a:extLst>
              <a:ext uri="{FF2B5EF4-FFF2-40B4-BE49-F238E27FC236}">
                <a16:creationId xmlns:a16="http://schemas.microsoft.com/office/drawing/2014/main" id="{240EFE55-FB04-1C48-C901-5B3969378E9A}"/>
              </a:ext>
            </a:extLst>
          </p:cNvPr>
          <p:cNvSpPr txBox="1"/>
          <p:nvPr/>
        </p:nvSpPr>
        <p:spPr>
          <a:xfrm>
            <a:off x="292439" y="4194522"/>
            <a:ext cx="495520" cy="369236"/>
          </a:xfrm>
          <a:prstGeom prst="rect">
            <a:avLst/>
          </a:prstGeom>
          <a:noFill/>
        </p:spPr>
        <p:txBody>
          <a:bodyPr wrap="none" rtlCol="0">
            <a:spAutoFit/>
          </a:bodyPr>
          <a:lstStyle/>
          <a:p>
            <a:r>
              <a:rPr lang="en-US" sz="1799" b="1"/>
              <a:t>M5</a:t>
            </a:r>
            <a:endParaRPr lang="en-MY" sz="1799" b="1"/>
          </a:p>
        </p:txBody>
      </p:sp>
      <p:pic>
        <p:nvPicPr>
          <p:cNvPr id="11" name="Picture 10">
            <a:extLst>
              <a:ext uri="{FF2B5EF4-FFF2-40B4-BE49-F238E27FC236}">
                <a16:creationId xmlns:a16="http://schemas.microsoft.com/office/drawing/2014/main" id="{C026E9A3-E274-4316-1519-92F993C36B4C}"/>
              </a:ext>
            </a:extLst>
          </p:cNvPr>
          <p:cNvPicPr>
            <a:picLocks noChangeAspect="1"/>
          </p:cNvPicPr>
          <p:nvPr/>
        </p:nvPicPr>
        <p:blipFill>
          <a:blip r:embed="rId6"/>
          <a:stretch>
            <a:fillRect/>
          </a:stretch>
        </p:blipFill>
        <p:spPr>
          <a:xfrm>
            <a:off x="4530431" y="1447685"/>
            <a:ext cx="2748259" cy="1747207"/>
          </a:xfrm>
          <a:prstGeom prst="rect">
            <a:avLst/>
          </a:prstGeom>
        </p:spPr>
      </p:pic>
      <p:pic>
        <p:nvPicPr>
          <p:cNvPr id="10" name="Picture 9">
            <a:extLst>
              <a:ext uri="{FF2B5EF4-FFF2-40B4-BE49-F238E27FC236}">
                <a16:creationId xmlns:a16="http://schemas.microsoft.com/office/drawing/2014/main" id="{20D65D55-8336-64AC-D086-0103705B2A98}"/>
              </a:ext>
            </a:extLst>
          </p:cNvPr>
          <p:cNvPicPr>
            <a:picLocks noChangeAspect="1"/>
          </p:cNvPicPr>
          <p:nvPr/>
        </p:nvPicPr>
        <p:blipFill>
          <a:blip r:embed="rId7"/>
          <a:stretch>
            <a:fillRect/>
          </a:stretch>
        </p:blipFill>
        <p:spPr>
          <a:xfrm>
            <a:off x="8436908" y="1447685"/>
            <a:ext cx="2906130" cy="1852043"/>
          </a:xfrm>
          <a:prstGeom prst="rect">
            <a:avLst/>
          </a:prstGeom>
        </p:spPr>
      </p:pic>
      <p:pic>
        <p:nvPicPr>
          <p:cNvPr id="26" name="Picture 25">
            <a:extLst>
              <a:ext uri="{FF2B5EF4-FFF2-40B4-BE49-F238E27FC236}">
                <a16:creationId xmlns:a16="http://schemas.microsoft.com/office/drawing/2014/main" id="{93311234-9D94-1D53-BD15-2A8798F36E01}"/>
              </a:ext>
            </a:extLst>
          </p:cNvPr>
          <p:cNvPicPr>
            <a:picLocks noChangeAspect="1"/>
          </p:cNvPicPr>
          <p:nvPr/>
        </p:nvPicPr>
        <p:blipFill>
          <a:blip r:embed="rId8"/>
          <a:stretch>
            <a:fillRect/>
          </a:stretch>
        </p:blipFill>
        <p:spPr>
          <a:xfrm>
            <a:off x="4448252" y="4136129"/>
            <a:ext cx="2851510" cy="1848202"/>
          </a:xfrm>
          <a:prstGeom prst="rect">
            <a:avLst/>
          </a:prstGeom>
        </p:spPr>
      </p:pic>
      <p:pic>
        <p:nvPicPr>
          <p:cNvPr id="6" name="Picture 5">
            <a:extLst>
              <a:ext uri="{FF2B5EF4-FFF2-40B4-BE49-F238E27FC236}">
                <a16:creationId xmlns:a16="http://schemas.microsoft.com/office/drawing/2014/main" id="{740F3DD6-07E9-70E9-8959-6B10F21C8677}"/>
              </a:ext>
            </a:extLst>
          </p:cNvPr>
          <p:cNvPicPr>
            <a:picLocks noChangeAspect="1"/>
          </p:cNvPicPr>
          <p:nvPr/>
        </p:nvPicPr>
        <p:blipFill>
          <a:blip r:embed="rId9"/>
          <a:stretch>
            <a:fillRect/>
          </a:stretch>
        </p:blipFill>
        <p:spPr>
          <a:xfrm>
            <a:off x="803866" y="1402779"/>
            <a:ext cx="2817619" cy="1837019"/>
          </a:xfrm>
          <a:prstGeom prst="rect">
            <a:avLst/>
          </a:prstGeom>
        </p:spPr>
      </p:pic>
      <p:pic>
        <p:nvPicPr>
          <p:cNvPr id="8" name="Picture 7">
            <a:extLst>
              <a:ext uri="{FF2B5EF4-FFF2-40B4-BE49-F238E27FC236}">
                <a16:creationId xmlns:a16="http://schemas.microsoft.com/office/drawing/2014/main" id="{058B3A61-D57C-FB22-CEC8-AFC0C89FD7F0}"/>
              </a:ext>
            </a:extLst>
          </p:cNvPr>
          <p:cNvPicPr>
            <a:picLocks noChangeAspect="1"/>
          </p:cNvPicPr>
          <p:nvPr/>
        </p:nvPicPr>
        <p:blipFill>
          <a:blip r:embed="rId10"/>
          <a:stretch>
            <a:fillRect/>
          </a:stretch>
        </p:blipFill>
        <p:spPr>
          <a:xfrm>
            <a:off x="845787" y="4136129"/>
            <a:ext cx="2866950" cy="1833464"/>
          </a:xfrm>
          <a:prstGeom prst="rect">
            <a:avLst/>
          </a:prstGeom>
        </p:spPr>
      </p:pic>
      <p:pic>
        <p:nvPicPr>
          <p:cNvPr id="22" name="Picture 21">
            <a:extLst>
              <a:ext uri="{FF2B5EF4-FFF2-40B4-BE49-F238E27FC236}">
                <a16:creationId xmlns:a16="http://schemas.microsoft.com/office/drawing/2014/main" id="{337EC2E7-A9DF-174B-1429-289581A01F3E}"/>
              </a:ext>
            </a:extLst>
          </p:cNvPr>
          <p:cNvPicPr>
            <a:picLocks noChangeAspect="1"/>
          </p:cNvPicPr>
          <p:nvPr/>
        </p:nvPicPr>
        <p:blipFill>
          <a:blip r:embed="rId11"/>
          <a:stretch>
            <a:fillRect/>
          </a:stretch>
        </p:blipFill>
        <p:spPr>
          <a:xfrm>
            <a:off x="8231347" y="4153117"/>
            <a:ext cx="3167184" cy="2021102"/>
          </a:xfrm>
          <a:prstGeom prst="rect">
            <a:avLst/>
          </a:prstGeom>
        </p:spPr>
      </p:pic>
    </p:spTree>
    <p:extLst>
      <p:ext uri="{BB962C8B-B14F-4D97-AF65-F5344CB8AC3E}">
        <p14:creationId xmlns:p14="http://schemas.microsoft.com/office/powerpoint/2010/main" val="149643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6A248FE-9B3D-410D-B7B3-E6E41796366D}"/>
              </a:ext>
            </a:extLst>
          </p:cNvPr>
          <p:cNvSpPr>
            <a:spLocks noGrp="1"/>
          </p:cNvSpPr>
          <p:nvPr>
            <p:ph type="body" sz="quarter" idx="16"/>
          </p:nvPr>
        </p:nvSpPr>
        <p:spPr/>
        <p:txBody>
          <a:bodyPr/>
          <a:lstStyle/>
          <a:p>
            <a:r>
              <a:rPr lang="en-US"/>
              <a:t>Back up</a:t>
            </a:r>
          </a:p>
        </p:txBody>
      </p:sp>
    </p:spTree>
    <p:extLst>
      <p:ext uri="{BB962C8B-B14F-4D97-AF65-F5344CB8AC3E}">
        <p14:creationId xmlns:p14="http://schemas.microsoft.com/office/powerpoint/2010/main" val="227852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BD79-7605-E734-F5B0-4552DEDE115C}"/>
              </a:ext>
            </a:extLst>
          </p:cNvPr>
          <p:cNvSpPr>
            <a:spLocks noGrp="1"/>
          </p:cNvSpPr>
          <p:nvPr>
            <p:ph type="title"/>
          </p:nvPr>
        </p:nvSpPr>
        <p:spPr/>
        <p:txBody>
          <a:bodyPr/>
          <a:lstStyle/>
          <a:p>
            <a:r>
              <a:rPr lang="en-US"/>
              <a:t>Z2 Functional Defects Examples</a:t>
            </a:r>
          </a:p>
        </p:txBody>
      </p:sp>
      <p:pic>
        <p:nvPicPr>
          <p:cNvPr id="4" name="Picture 3">
            <a:extLst>
              <a:ext uri="{FF2B5EF4-FFF2-40B4-BE49-F238E27FC236}">
                <a16:creationId xmlns:a16="http://schemas.microsoft.com/office/drawing/2014/main" id="{A1972741-A6CB-F1F6-E1C6-1CFD8187C945}"/>
              </a:ext>
            </a:extLst>
          </p:cNvPr>
          <p:cNvPicPr>
            <a:picLocks noChangeAspect="1"/>
          </p:cNvPicPr>
          <p:nvPr/>
        </p:nvPicPr>
        <p:blipFill>
          <a:blip r:embed="rId2"/>
          <a:stretch>
            <a:fillRect/>
          </a:stretch>
        </p:blipFill>
        <p:spPr>
          <a:xfrm>
            <a:off x="125414" y="1621882"/>
            <a:ext cx="4430230" cy="3581252"/>
          </a:xfrm>
          <a:prstGeom prst="rect">
            <a:avLst/>
          </a:prstGeom>
        </p:spPr>
      </p:pic>
      <p:sp>
        <p:nvSpPr>
          <p:cNvPr id="5" name="TextBox 4">
            <a:extLst>
              <a:ext uri="{FF2B5EF4-FFF2-40B4-BE49-F238E27FC236}">
                <a16:creationId xmlns:a16="http://schemas.microsoft.com/office/drawing/2014/main" id="{4F3441C8-1157-2F04-79E5-3095ED62D7F2}"/>
              </a:ext>
            </a:extLst>
          </p:cNvPr>
          <p:cNvSpPr txBox="1"/>
          <p:nvPr/>
        </p:nvSpPr>
        <p:spPr>
          <a:xfrm>
            <a:off x="2007386" y="2234465"/>
            <a:ext cx="2233571" cy="307697"/>
          </a:xfrm>
          <a:prstGeom prst="rect">
            <a:avLst/>
          </a:prstGeom>
          <a:solidFill>
            <a:schemeClr val="bg1"/>
          </a:solidFill>
        </p:spPr>
        <p:txBody>
          <a:bodyPr wrap="square" rtlCol="0">
            <a:spAutoFit/>
          </a:bodyPr>
          <a:lstStyle/>
          <a:p>
            <a:pPr algn="ctr" defTabSz="914126"/>
            <a:r>
              <a:rPr lang="en-US" sz="1400">
                <a:solidFill>
                  <a:prstClr val="black"/>
                </a:solidFill>
                <a:latin typeface="Forma DJR Micro"/>
              </a:rPr>
              <a:t>POM adhesive abnormal</a:t>
            </a:r>
          </a:p>
        </p:txBody>
      </p:sp>
      <p:cxnSp>
        <p:nvCxnSpPr>
          <p:cNvPr id="7" name="Straight Arrow Connector 6">
            <a:extLst>
              <a:ext uri="{FF2B5EF4-FFF2-40B4-BE49-F238E27FC236}">
                <a16:creationId xmlns:a16="http://schemas.microsoft.com/office/drawing/2014/main" id="{80E24D22-4495-6D9A-C122-565D9765F888}"/>
              </a:ext>
            </a:extLst>
          </p:cNvPr>
          <p:cNvCxnSpPr>
            <a:cxnSpLocks/>
          </p:cNvCxnSpPr>
          <p:nvPr/>
        </p:nvCxnSpPr>
        <p:spPr bwMode="black">
          <a:xfrm flipH="1">
            <a:off x="2808712" y="2733955"/>
            <a:ext cx="499234" cy="294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0D268E-2E57-B315-941C-D409E0ED67B0}"/>
              </a:ext>
            </a:extLst>
          </p:cNvPr>
          <p:cNvCxnSpPr>
            <a:cxnSpLocks/>
          </p:cNvCxnSpPr>
          <p:nvPr/>
        </p:nvCxnSpPr>
        <p:spPr bwMode="black">
          <a:xfrm flipH="1">
            <a:off x="2808712" y="3596779"/>
            <a:ext cx="499234" cy="294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55E4EB-F4C3-D2B8-B06B-7E77AFE41512}"/>
              </a:ext>
            </a:extLst>
          </p:cNvPr>
          <p:cNvPicPr>
            <a:picLocks noChangeAspect="1"/>
          </p:cNvPicPr>
          <p:nvPr/>
        </p:nvPicPr>
        <p:blipFill>
          <a:blip r:embed="rId3"/>
          <a:stretch>
            <a:fillRect/>
          </a:stretch>
        </p:blipFill>
        <p:spPr>
          <a:xfrm>
            <a:off x="4653027" y="1621882"/>
            <a:ext cx="3824700" cy="3581252"/>
          </a:xfrm>
          <a:prstGeom prst="rect">
            <a:avLst/>
          </a:prstGeom>
        </p:spPr>
      </p:pic>
      <p:sp>
        <p:nvSpPr>
          <p:cNvPr id="13" name="TextBox 12">
            <a:extLst>
              <a:ext uri="{FF2B5EF4-FFF2-40B4-BE49-F238E27FC236}">
                <a16:creationId xmlns:a16="http://schemas.microsoft.com/office/drawing/2014/main" id="{F1D78221-5D42-C54C-A237-E5F19204B851}"/>
              </a:ext>
            </a:extLst>
          </p:cNvPr>
          <p:cNvSpPr txBox="1"/>
          <p:nvPr/>
        </p:nvSpPr>
        <p:spPr>
          <a:xfrm>
            <a:off x="5278953" y="3891745"/>
            <a:ext cx="2313931" cy="307697"/>
          </a:xfrm>
          <a:prstGeom prst="rect">
            <a:avLst/>
          </a:prstGeom>
          <a:solidFill>
            <a:schemeClr val="bg1"/>
          </a:solidFill>
        </p:spPr>
        <p:txBody>
          <a:bodyPr wrap="square" rtlCol="0">
            <a:spAutoFit/>
          </a:bodyPr>
          <a:lstStyle/>
          <a:p>
            <a:pPr algn="ctr" defTabSz="914126"/>
            <a:r>
              <a:rPr lang="en-US" sz="1400">
                <a:solidFill>
                  <a:prstClr val="black"/>
                </a:solidFill>
                <a:latin typeface="Forma DJR Micro"/>
              </a:rPr>
              <a:t>Resin separation</a:t>
            </a:r>
          </a:p>
        </p:txBody>
      </p:sp>
      <p:cxnSp>
        <p:nvCxnSpPr>
          <p:cNvPr id="14" name="Straight Arrow Connector 13">
            <a:extLst>
              <a:ext uri="{FF2B5EF4-FFF2-40B4-BE49-F238E27FC236}">
                <a16:creationId xmlns:a16="http://schemas.microsoft.com/office/drawing/2014/main" id="{FC3C3B5A-9E31-8251-1703-148DDACFD84B}"/>
              </a:ext>
            </a:extLst>
          </p:cNvPr>
          <p:cNvCxnSpPr>
            <a:cxnSpLocks/>
          </p:cNvCxnSpPr>
          <p:nvPr/>
        </p:nvCxnSpPr>
        <p:spPr bwMode="black">
          <a:xfrm flipH="1">
            <a:off x="6565377" y="2609331"/>
            <a:ext cx="499234" cy="294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15AA7B2-2416-E06A-6F57-6A4B84492DAD}"/>
              </a:ext>
            </a:extLst>
          </p:cNvPr>
          <p:cNvPicPr>
            <a:picLocks noChangeAspect="1"/>
          </p:cNvPicPr>
          <p:nvPr/>
        </p:nvPicPr>
        <p:blipFill>
          <a:blip r:embed="rId4"/>
          <a:stretch>
            <a:fillRect/>
          </a:stretch>
        </p:blipFill>
        <p:spPr>
          <a:xfrm>
            <a:off x="8575111" y="1621883"/>
            <a:ext cx="2677562" cy="2418584"/>
          </a:xfrm>
          <a:prstGeom prst="rect">
            <a:avLst/>
          </a:prstGeom>
        </p:spPr>
      </p:pic>
      <p:sp>
        <p:nvSpPr>
          <p:cNvPr id="17" name="TextBox 16">
            <a:extLst>
              <a:ext uri="{FF2B5EF4-FFF2-40B4-BE49-F238E27FC236}">
                <a16:creationId xmlns:a16="http://schemas.microsoft.com/office/drawing/2014/main" id="{7A279E09-7C67-110D-8FAA-C15131D278CB}"/>
              </a:ext>
            </a:extLst>
          </p:cNvPr>
          <p:cNvSpPr txBox="1"/>
          <p:nvPr/>
        </p:nvSpPr>
        <p:spPr>
          <a:xfrm>
            <a:off x="9083046" y="2134869"/>
            <a:ext cx="1661691" cy="307697"/>
          </a:xfrm>
          <a:prstGeom prst="rect">
            <a:avLst/>
          </a:prstGeom>
          <a:solidFill>
            <a:schemeClr val="bg1"/>
          </a:solidFill>
        </p:spPr>
        <p:txBody>
          <a:bodyPr wrap="square" rtlCol="0">
            <a:spAutoFit/>
          </a:bodyPr>
          <a:lstStyle/>
          <a:p>
            <a:pPr algn="ctr" defTabSz="914126"/>
            <a:r>
              <a:rPr lang="en-US" sz="1400">
                <a:solidFill>
                  <a:prstClr val="black"/>
                </a:solidFill>
                <a:latin typeface="Forma DJR Micro"/>
              </a:rPr>
              <a:t>SU8 related</a:t>
            </a:r>
          </a:p>
        </p:txBody>
      </p:sp>
      <p:pic>
        <p:nvPicPr>
          <p:cNvPr id="19" name="Picture 18">
            <a:extLst>
              <a:ext uri="{FF2B5EF4-FFF2-40B4-BE49-F238E27FC236}">
                <a16:creationId xmlns:a16="http://schemas.microsoft.com/office/drawing/2014/main" id="{CAA6BEBA-52A2-B1A8-C26F-8E57BF705A81}"/>
              </a:ext>
            </a:extLst>
          </p:cNvPr>
          <p:cNvPicPr>
            <a:picLocks noChangeAspect="1"/>
          </p:cNvPicPr>
          <p:nvPr/>
        </p:nvPicPr>
        <p:blipFill>
          <a:blip r:embed="rId5"/>
          <a:stretch>
            <a:fillRect/>
          </a:stretch>
        </p:blipFill>
        <p:spPr>
          <a:xfrm>
            <a:off x="8575111" y="4193876"/>
            <a:ext cx="2781230" cy="2518006"/>
          </a:xfrm>
          <a:prstGeom prst="rect">
            <a:avLst/>
          </a:prstGeom>
        </p:spPr>
      </p:pic>
      <p:sp>
        <p:nvSpPr>
          <p:cNvPr id="20" name="TextBox 19">
            <a:extLst>
              <a:ext uri="{FF2B5EF4-FFF2-40B4-BE49-F238E27FC236}">
                <a16:creationId xmlns:a16="http://schemas.microsoft.com/office/drawing/2014/main" id="{2CCBF2D1-32C5-E5B2-4A58-CAC7F3DB2C14}"/>
              </a:ext>
            </a:extLst>
          </p:cNvPr>
          <p:cNvSpPr txBox="1"/>
          <p:nvPr/>
        </p:nvSpPr>
        <p:spPr>
          <a:xfrm>
            <a:off x="9083046" y="4531720"/>
            <a:ext cx="1661691" cy="307697"/>
          </a:xfrm>
          <a:prstGeom prst="rect">
            <a:avLst/>
          </a:prstGeom>
          <a:solidFill>
            <a:schemeClr val="bg1"/>
          </a:solidFill>
        </p:spPr>
        <p:txBody>
          <a:bodyPr wrap="square" rtlCol="0">
            <a:spAutoFit/>
          </a:bodyPr>
          <a:lstStyle/>
          <a:p>
            <a:pPr algn="ctr" defTabSz="914126"/>
            <a:r>
              <a:rPr lang="en-US" sz="1400">
                <a:solidFill>
                  <a:prstClr val="black"/>
                </a:solidFill>
                <a:latin typeface="Forma DJR Micro"/>
              </a:rPr>
              <a:t>SU8 related</a:t>
            </a:r>
          </a:p>
        </p:txBody>
      </p:sp>
    </p:spTree>
    <p:extLst>
      <p:ext uri="{BB962C8B-B14F-4D97-AF65-F5344CB8AC3E}">
        <p14:creationId xmlns:p14="http://schemas.microsoft.com/office/powerpoint/2010/main" val="92547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20F214-1B9B-0F78-ADC8-E9B297E61C6D}"/>
              </a:ext>
            </a:extLst>
          </p:cNvPr>
          <p:cNvPicPr>
            <a:picLocks noChangeAspect="1"/>
          </p:cNvPicPr>
          <p:nvPr/>
        </p:nvPicPr>
        <p:blipFill>
          <a:blip r:embed="rId2"/>
          <a:stretch>
            <a:fillRect/>
          </a:stretch>
        </p:blipFill>
        <p:spPr>
          <a:xfrm>
            <a:off x="161587" y="1362925"/>
            <a:ext cx="7575803" cy="2600910"/>
          </a:xfrm>
          <a:prstGeom prst="rect">
            <a:avLst/>
          </a:prstGeom>
        </p:spPr>
      </p:pic>
      <p:sp>
        <p:nvSpPr>
          <p:cNvPr id="2" name="Title 1">
            <a:extLst>
              <a:ext uri="{FF2B5EF4-FFF2-40B4-BE49-F238E27FC236}">
                <a16:creationId xmlns:a16="http://schemas.microsoft.com/office/drawing/2014/main" id="{3163BD79-7605-E734-F5B0-4552DEDE115C}"/>
              </a:ext>
            </a:extLst>
          </p:cNvPr>
          <p:cNvSpPr>
            <a:spLocks noGrp="1"/>
          </p:cNvSpPr>
          <p:nvPr>
            <p:ph type="title"/>
          </p:nvPr>
        </p:nvSpPr>
        <p:spPr/>
        <p:txBody>
          <a:bodyPr/>
          <a:lstStyle/>
          <a:p>
            <a:r>
              <a:rPr lang="en-US"/>
              <a:t>Z3 Defects Example</a:t>
            </a:r>
          </a:p>
        </p:txBody>
      </p:sp>
      <p:sp>
        <p:nvSpPr>
          <p:cNvPr id="5" name="TextBox 4">
            <a:extLst>
              <a:ext uri="{FF2B5EF4-FFF2-40B4-BE49-F238E27FC236}">
                <a16:creationId xmlns:a16="http://schemas.microsoft.com/office/drawing/2014/main" id="{4F3441C8-1157-2F04-79E5-3095ED62D7F2}"/>
              </a:ext>
            </a:extLst>
          </p:cNvPr>
          <p:cNvSpPr txBox="1"/>
          <p:nvPr/>
        </p:nvSpPr>
        <p:spPr>
          <a:xfrm>
            <a:off x="4749872" y="2758433"/>
            <a:ext cx="2233571" cy="523084"/>
          </a:xfrm>
          <a:prstGeom prst="rect">
            <a:avLst/>
          </a:prstGeom>
          <a:solidFill>
            <a:schemeClr val="bg1"/>
          </a:solidFill>
        </p:spPr>
        <p:txBody>
          <a:bodyPr wrap="square" rtlCol="0">
            <a:spAutoFit/>
          </a:bodyPr>
          <a:lstStyle/>
          <a:p>
            <a:pPr algn="ctr" defTabSz="914126"/>
            <a:r>
              <a:rPr lang="en-US" sz="1400">
                <a:solidFill>
                  <a:prstClr val="black"/>
                </a:solidFill>
                <a:latin typeface="Forma DJR Micro"/>
              </a:rPr>
              <a:t>Altitude test</a:t>
            </a:r>
          </a:p>
          <a:p>
            <a:pPr algn="ctr" defTabSz="914126"/>
            <a:r>
              <a:rPr lang="en-US" sz="1400">
                <a:solidFill>
                  <a:prstClr val="black"/>
                </a:solidFill>
                <a:latin typeface="Forma DJR Micro"/>
              </a:rPr>
              <a:t>Nozzle level drool</a:t>
            </a:r>
          </a:p>
        </p:txBody>
      </p:sp>
      <p:pic>
        <p:nvPicPr>
          <p:cNvPr id="9" name="Picture 8">
            <a:extLst>
              <a:ext uri="{FF2B5EF4-FFF2-40B4-BE49-F238E27FC236}">
                <a16:creationId xmlns:a16="http://schemas.microsoft.com/office/drawing/2014/main" id="{7C54C868-4E18-1CBF-230B-BDA04A25EFF6}"/>
              </a:ext>
            </a:extLst>
          </p:cNvPr>
          <p:cNvPicPr>
            <a:picLocks noChangeAspect="1"/>
          </p:cNvPicPr>
          <p:nvPr/>
        </p:nvPicPr>
        <p:blipFill>
          <a:blip r:embed="rId3"/>
          <a:stretch>
            <a:fillRect/>
          </a:stretch>
        </p:blipFill>
        <p:spPr>
          <a:xfrm>
            <a:off x="298730" y="4153683"/>
            <a:ext cx="3536684" cy="2470662"/>
          </a:xfrm>
          <a:prstGeom prst="rect">
            <a:avLst/>
          </a:prstGeom>
        </p:spPr>
      </p:pic>
      <p:pic>
        <p:nvPicPr>
          <p:cNvPr id="15" name="Picture 14">
            <a:extLst>
              <a:ext uri="{FF2B5EF4-FFF2-40B4-BE49-F238E27FC236}">
                <a16:creationId xmlns:a16="http://schemas.microsoft.com/office/drawing/2014/main" id="{9DE6E0D6-6253-740A-0DCB-4A004CDFDD2B}"/>
              </a:ext>
            </a:extLst>
          </p:cNvPr>
          <p:cNvPicPr>
            <a:picLocks noChangeAspect="1"/>
          </p:cNvPicPr>
          <p:nvPr/>
        </p:nvPicPr>
        <p:blipFill>
          <a:blip r:embed="rId4"/>
          <a:stretch>
            <a:fillRect/>
          </a:stretch>
        </p:blipFill>
        <p:spPr>
          <a:xfrm>
            <a:off x="3949489" y="4161434"/>
            <a:ext cx="3363806" cy="2510926"/>
          </a:xfrm>
          <a:prstGeom prst="rect">
            <a:avLst/>
          </a:prstGeom>
        </p:spPr>
      </p:pic>
      <p:pic>
        <p:nvPicPr>
          <p:cNvPr id="21" name="Picture 20">
            <a:extLst>
              <a:ext uri="{FF2B5EF4-FFF2-40B4-BE49-F238E27FC236}">
                <a16:creationId xmlns:a16="http://schemas.microsoft.com/office/drawing/2014/main" id="{9933C500-4476-98AF-204B-2E4D1743A621}"/>
              </a:ext>
            </a:extLst>
          </p:cNvPr>
          <p:cNvPicPr>
            <a:picLocks noChangeAspect="1"/>
          </p:cNvPicPr>
          <p:nvPr/>
        </p:nvPicPr>
        <p:blipFill>
          <a:blip r:embed="rId5"/>
          <a:stretch>
            <a:fillRect/>
          </a:stretch>
        </p:blipFill>
        <p:spPr>
          <a:xfrm>
            <a:off x="7427370" y="4327809"/>
            <a:ext cx="4502589" cy="1657546"/>
          </a:xfrm>
          <a:prstGeom prst="rect">
            <a:avLst/>
          </a:prstGeom>
        </p:spPr>
      </p:pic>
    </p:spTree>
    <p:extLst>
      <p:ext uri="{BB962C8B-B14F-4D97-AF65-F5344CB8AC3E}">
        <p14:creationId xmlns:p14="http://schemas.microsoft.com/office/powerpoint/2010/main" val="2689176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9C350-70C3-C32E-3E9D-AA7C96D29737}"/>
              </a:ext>
            </a:extLst>
          </p:cNvPr>
          <p:cNvSpPr>
            <a:spLocks noGrp="1"/>
          </p:cNvSpPr>
          <p:nvPr>
            <p:ph type="title"/>
          </p:nvPr>
        </p:nvSpPr>
        <p:spPr/>
        <p:txBody>
          <a:bodyPr/>
          <a:lstStyle/>
          <a:p>
            <a:r>
              <a:rPr lang="en-US"/>
              <a:t>M5 Tracker for Burst Run </a:t>
            </a:r>
          </a:p>
        </p:txBody>
      </p:sp>
      <p:sp>
        <p:nvSpPr>
          <p:cNvPr id="22" name="TextBox 21">
            <a:extLst>
              <a:ext uri="{FF2B5EF4-FFF2-40B4-BE49-F238E27FC236}">
                <a16:creationId xmlns:a16="http://schemas.microsoft.com/office/drawing/2014/main" id="{955670A6-6A8D-358B-79F1-9D32CD91E973}"/>
              </a:ext>
            </a:extLst>
          </p:cNvPr>
          <p:cNvSpPr txBox="1"/>
          <p:nvPr/>
        </p:nvSpPr>
        <p:spPr>
          <a:xfrm>
            <a:off x="379990" y="5092763"/>
            <a:ext cx="11003801" cy="1600438"/>
          </a:xfrm>
          <a:prstGeom prst="rect">
            <a:avLst/>
          </a:prstGeom>
          <a:noFill/>
        </p:spPr>
        <p:txBody>
          <a:bodyPr wrap="square" rtlCol="0">
            <a:spAutoFit/>
          </a:bodyPr>
          <a:lstStyle/>
          <a:p>
            <a:pPr marL="342900" indent="-342900">
              <a:buFont typeface="+mj-lt"/>
              <a:buAutoNum type="arabicPeriod"/>
            </a:pPr>
            <a:r>
              <a:rPr lang="en-US" sz="1400"/>
              <a:t>Zone 1 having tooling issues (POST269575) that cause low output on first day, manage to catch up on second day. Chain effect to subsequent Zones to delay start.</a:t>
            </a:r>
          </a:p>
          <a:p>
            <a:pPr marL="342900" indent="-342900">
              <a:buFont typeface="+mj-lt"/>
              <a:buAutoNum type="arabicPeriod"/>
            </a:pPr>
            <a:r>
              <a:rPr lang="en-US" sz="1400"/>
              <a:t>Zone 1 &amp; 2 ran with challenging on resources (CAP resources on MC &amp; EL). </a:t>
            </a:r>
          </a:p>
          <a:p>
            <a:pPr marL="342900" indent="-342900">
              <a:buFont typeface="+mj-lt"/>
              <a:buAutoNum type="arabicPeriod"/>
            </a:pPr>
            <a:r>
              <a:rPr lang="en-US" sz="1400"/>
              <a:t>Zone 3 have power supply issue for APQT. </a:t>
            </a:r>
          </a:p>
          <a:p>
            <a:pPr marL="342900" indent="-342900">
              <a:buFont typeface="+mj-lt"/>
              <a:buAutoNum type="arabicPeriod"/>
            </a:pPr>
            <a:r>
              <a:rPr lang="en-US" sz="1400"/>
              <a:t>Proposed to revise Zone4 date and shipment date by 1 week from original schedule. (Zone 4 CLT constrain on reclaim activity - require extra time to reclaim pen under same lot id.)</a:t>
            </a:r>
          </a:p>
          <a:p>
            <a:endParaRPr lang="en-US" sz="1400"/>
          </a:p>
        </p:txBody>
      </p:sp>
      <p:pic>
        <p:nvPicPr>
          <p:cNvPr id="7" name="Picture 6">
            <a:extLst>
              <a:ext uri="{FF2B5EF4-FFF2-40B4-BE49-F238E27FC236}">
                <a16:creationId xmlns:a16="http://schemas.microsoft.com/office/drawing/2014/main" id="{A7719A2E-39E2-51F5-1186-1730B16828DA}"/>
              </a:ext>
            </a:extLst>
          </p:cNvPr>
          <p:cNvPicPr>
            <a:picLocks noChangeAspect="1"/>
          </p:cNvPicPr>
          <p:nvPr/>
        </p:nvPicPr>
        <p:blipFill>
          <a:blip r:embed="rId3"/>
          <a:stretch>
            <a:fillRect/>
          </a:stretch>
        </p:blipFill>
        <p:spPr>
          <a:xfrm>
            <a:off x="10858994" y="220902"/>
            <a:ext cx="1049590" cy="955321"/>
          </a:xfrm>
          <a:prstGeom prst="rect">
            <a:avLst/>
          </a:prstGeom>
        </p:spPr>
      </p:pic>
      <p:sp>
        <p:nvSpPr>
          <p:cNvPr id="2" name="TextBox 1">
            <a:extLst>
              <a:ext uri="{FF2B5EF4-FFF2-40B4-BE49-F238E27FC236}">
                <a16:creationId xmlns:a16="http://schemas.microsoft.com/office/drawing/2014/main" id="{E163E4C2-2F78-7D59-A727-B3B8287A35E4}"/>
              </a:ext>
            </a:extLst>
          </p:cNvPr>
          <p:cNvSpPr txBox="1"/>
          <p:nvPr/>
        </p:nvSpPr>
        <p:spPr>
          <a:xfrm>
            <a:off x="7733099"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4" name="TextBox 3">
            <a:extLst>
              <a:ext uri="{FF2B5EF4-FFF2-40B4-BE49-F238E27FC236}">
                <a16:creationId xmlns:a16="http://schemas.microsoft.com/office/drawing/2014/main" id="{BB4D8F5C-BFB7-AF49-DE5D-E2A906D1CDB8}"/>
              </a:ext>
            </a:extLst>
          </p:cNvPr>
          <p:cNvSpPr txBox="1"/>
          <p:nvPr/>
        </p:nvSpPr>
        <p:spPr>
          <a:xfrm>
            <a:off x="298731" y="1296624"/>
            <a:ext cx="1108505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In Overall: </a:t>
            </a:r>
          </a:p>
          <a:p>
            <a:pPr marL="285750" indent="-285750">
              <a:buFont typeface="Wingdings" panose="05000000000000000000" pitchFamily="2" charset="2"/>
              <a:buChar char="Ø"/>
            </a:pPr>
            <a:r>
              <a:rPr lang="en-US" sz="1400"/>
              <a:t>M5 Burst Run1 has no major issue in Z1-Z3 despite some challenges. </a:t>
            </a:r>
          </a:p>
          <a:p>
            <a:pPr marL="285750" indent="-285750">
              <a:buFont typeface="Wingdings" panose="05000000000000000000" pitchFamily="2" charset="2"/>
              <a:buChar char="Ø"/>
            </a:pPr>
            <a:r>
              <a:rPr lang="en-US" sz="1400"/>
              <a:t>Zone4 daily output is lower than plan due to constrain of reclaim within same lot.</a:t>
            </a:r>
          </a:p>
          <a:p>
            <a:pPr marL="285750" indent="-285750">
              <a:buFont typeface="Wingdings" panose="05000000000000000000" pitchFamily="2" charset="2"/>
              <a:buChar char="Ø"/>
            </a:pPr>
            <a:r>
              <a:rPr lang="en-US" sz="1400"/>
              <a:t>Thus, shipment estimate date get impacted.    </a:t>
            </a:r>
          </a:p>
        </p:txBody>
      </p:sp>
      <p:graphicFrame>
        <p:nvGraphicFramePr>
          <p:cNvPr id="5" name="Table 4">
            <a:extLst>
              <a:ext uri="{FF2B5EF4-FFF2-40B4-BE49-F238E27FC236}">
                <a16:creationId xmlns:a16="http://schemas.microsoft.com/office/drawing/2014/main" id="{CEA26846-C3CF-480D-E8FB-392EF4BC9645}"/>
              </a:ext>
            </a:extLst>
          </p:cNvPr>
          <p:cNvGraphicFramePr>
            <a:graphicFrameLocks noGrp="1"/>
          </p:cNvGraphicFramePr>
          <p:nvPr>
            <p:extLst>
              <p:ext uri="{D42A27DB-BD31-4B8C-83A1-F6EECF244321}">
                <p14:modId xmlns:p14="http://schemas.microsoft.com/office/powerpoint/2010/main" val="2986106911"/>
              </p:ext>
            </p:extLst>
          </p:nvPr>
        </p:nvGraphicFramePr>
        <p:xfrm>
          <a:off x="379990" y="2350946"/>
          <a:ext cx="11003799" cy="2641602"/>
        </p:xfrm>
        <a:graphic>
          <a:graphicData uri="http://schemas.openxmlformats.org/drawingml/2006/table">
            <a:tbl>
              <a:tblPr firstRow="1" firstCol="1" bandRow="1">
                <a:tableStyleId>{073A0DAA-6AF3-43AB-8588-CEC1D06C72B9}</a:tableStyleId>
              </a:tblPr>
              <a:tblGrid>
                <a:gridCol w="387179">
                  <a:extLst>
                    <a:ext uri="{9D8B030D-6E8A-4147-A177-3AD203B41FA5}">
                      <a16:colId xmlns:a16="http://schemas.microsoft.com/office/drawing/2014/main" val="2823604259"/>
                    </a:ext>
                  </a:extLst>
                </a:gridCol>
                <a:gridCol w="1113139">
                  <a:extLst>
                    <a:ext uri="{9D8B030D-6E8A-4147-A177-3AD203B41FA5}">
                      <a16:colId xmlns:a16="http://schemas.microsoft.com/office/drawing/2014/main" val="3731172464"/>
                    </a:ext>
                  </a:extLst>
                </a:gridCol>
                <a:gridCol w="827156">
                  <a:extLst>
                    <a:ext uri="{9D8B030D-6E8A-4147-A177-3AD203B41FA5}">
                      <a16:colId xmlns:a16="http://schemas.microsoft.com/office/drawing/2014/main" val="3652004420"/>
                    </a:ext>
                  </a:extLst>
                </a:gridCol>
                <a:gridCol w="893151">
                  <a:extLst>
                    <a:ext uri="{9D8B030D-6E8A-4147-A177-3AD203B41FA5}">
                      <a16:colId xmlns:a16="http://schemas.microsoft.com/office/drawing/2014/main" val="1607832380"/>
                    </a:ext>
                  </a:extLst>
                </a:gridCol>
                <a:gridCol w="854433">
                  <a:extLst>
                    <a:ext uri="{9D8B030D-6E8A-4147-A177-3AD203B41FA5}">
                      <a16:colId xmlns:a16="http://schemas.microsoft.com/office/drawing/2014/main" val="2047895915"/>
                    </a:ext>
                  </a:extLst>
                </a:gridCol>
                <a:gridCol w="781397">
                  <a:extLst>
                    <a:ext uri="{9D8B030D-6E8A-4147-A177-3AD203B41FA5}">
                      <a16:colId xmlns:a16="http://schemas.microsoft.com/office/drawing/2014/main" val="473658875"/>
                    </a:ext>
                  </a:extLst>
                </a:gridCol>
                <a:gridCol w="1073541">
                  <a:extLst>
                    <a:ext uri="{9D8B030D-6E8A-4147-A177-3AD203B41FA5}">
                      <a16:colId xmlns:a16="http://schemas.microsoft.com/office/drawing/2014/main" val="3509353145"/>
                    </a:ext>
                  </a:extLst>
                </a:gridCol>
                <a:gridCol w="1073541">
                  <a:extLst>
                    <a:ext uri="{9D8B030D-6E8A-4147-A177-3AD203B41FA5}">
                      <a16:colId xmlns:a16="http://schemas.microsoft.com/office/drawing/2014/main" val="1858074783"/>
                    </a:ext>
                  </a:extLst>
                </a:gridCol>
                <a:gridCol w="1073541">
                  <a:extLst>
                    <a:ext uri="{9D8B030D-6E8A-4147-A177-3AD203B41FA5}">
                      <a16:colId xmlns:a16="http://schemas.microsoft.com/office/drawing/2014/main" val="2845243114"/>
                    </a:ext>
                  </a:extLst>
                </a:gridCol>
                <a:gridCol w="1073541">
                  <a:extLst>
                    <a:ext uri="{9D8B030D-6E8A-4147-A177-3AD203B41FA5}">
                      <a16:colId xmlns:a16="http://schemas.microsoft.com/office/drawing/2014/main" val="4288970539"/>
                    </a:ext>
                  </a:extLst>
                </a:gridCol>
                <a:gridCol w="1853180">
                  <a:extLst>
                    <a:ext uri="{9D8B030D-6E8A-4147-A177-3AD203B41FA5}">
                      <a16:colId xmlns:a16="http://schemas.microsoft.com/office/drawing/2014/main" val="1473323506"/>
                    </a:ext>
                  </a:extLst>
                </a:gridCol>
              </a:tblGrid>
              <a:tr h="440267">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Build</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Body Size</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Hours of Run</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SKU</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POST</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Z1 Start date</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Z2 Start date</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Z3 Start date</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Z4 Start date</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Target shipment date</a:t>
                      </a:r>
                      <a:endParaRPr lang="en-US" sz="12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2643034572"/>
                  </a:ext>
                </a:extLst>
              </a:tr>
              <a:tr h="440267">
                <a:tc>
                  <a:txBody>
                    <a:bodyPr/>
                    <a:lstStyle/>
                    <a:p>
                      <a:pPr marL="0" marR="0" algn="ctr">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Burst Run1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BRU A1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4 hrs</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7FP01A</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269572</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16-Oct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17-Oct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18-Oct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25-Oct*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31-Oct* -&gt; 7-Nov</a:t>
                      </a:r>
                      <a:endParaRPr lang="en-US" sz="1200">
                        <a:effectLst/>
                        <a:latin typeface="Calibri" panose="020F0502020204030204" pitchFamily="34" charset="0"/>
                        <a:ea typeface="Calibri" panose="020F050202020403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2319388525"/>
                  </a:ext>
                </a:extLst>
              </a:tr>
              <a:tr h="440267">
                <a:tc>
                  <a:txBody>
                    <a:bodyPr/>
                    <a:lstStyle/>
                    <a:p>
                      <a:pPr marL="0" marR="0" algn="ctr">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Burst Run1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BRU A2</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6 hrs</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7FP39V</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269573</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19-Oct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19-Oct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20-Oct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26-Oct*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2-Nov* -&gt; 7-Nov</a:t>
                      </a:r>
                      <a:endParaRPr lang="en-US" sz="1200">
                        <a:effectLst/>
                        <a:latin typeface="Calibri" panose="020F0502020204030204" pitchFamily="34" charset="0"/>
                        <a:ea typeface="Calibri" panose="020F050202020403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315427140"/>
                  </a:ext>
                </a:extLst>
              </a:tr>
              <a:tr h="440267">
                <a:tc>
                  <a:txBody>
                    <a:bodyPr/>
                    <a:lstStyle/>
                    <a:p>
                      <a:pPr marL="0" marR="0" algn="ctr">
                        <a:spcBef>
                          <a:spcPts val="0"/>
                        </a:spcBef>
                        <a:spcAft>
                          <a:spcPts val="0"/>
                        </a:spcAft>
                      </a:pPr>
                      <a:r>
                        <a:rPr lang="en-US" sz="1200">
                          <a:effectLst/>
                        </a:rPr>
                        <a:t>3</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Burst Run1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BRU LG</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6 hrs</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7FP43A</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269574</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23-Oct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23-Oct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25-Oct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1-Nov*</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6-Nov*</a:t>
                      </a:r>
                      <a:endParaRPr lang="en-US" sz="1200">
                        <a:effectLst/>
                        <a:latin typeface="Calibri" panose="020F0502020204030204" pitchFamily="34" charset="0"/>
                        <a:ea typeface="Calibri" panose="020F0502020204030204" pitchFamily="34" charset="0"/>
                      </a:endParaRPr>
                    </a:p>
                  </a:txBody>
                  <a:tcPr marL="68580" marR="68580" marT="0" marB="0" anchor="ctr">
                    <a:solidFill>
                      <a:schemeClr val="accent2"/>
                    </a:solidFill>
                  </a:tcPr>
                </a:tc>
                <a:extLst>
                  <a:ext uri="{0D108BD9-81ED-4DB2-BD59-A6C34878D82A}">
                    <a16:rowId xmlns:a16="http://schemas.microsoft.com/office/drawing/2014/main" val="178439569"/>
                  </a:ext>
                </a:extLst>
              </a:tr>
              <a:tr h="440267">
                <a:tc>
                  <a:txBody>
                    <a:bodyPr/>
                    <a:lstStyle/>
                    <a:p>
                      <a:pPr marL="0" marR="0" algn="ctr">
                        <a:spcBef>
                          <a:spcPts val="0"/>
                        </a:spcBef>
                        <a:spcAft>
                          <a:spcPts val="0"/>
                        </a:spcAft>
                      </a:pPr>
                      <a:r>
                        <a:rPr lang="en-US" sz="1200">
                          <a:effectLst/>
                        </a:rPr>
                        <a:t>4</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Burst Run1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BRU A1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8 hrs</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7FP01A</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269575</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26-Oct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27-Oct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3-Nov*</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8-Nov*</a:t>
                      </a:r>
                      <a:endParaRPr lang="en-US" sz="12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759960128"/>
                  </a:ext>
                </a:extLst>
              </a:tr>
              <a:tr h="440267">
                <a:tc>
                  <a:txBody>
                    <a:bodyPr/>
                    <a:lstStyle/>
                    <a:p>
                      <a:pPr marL="0" marR="0" algn="ctr">
                        <a:spcBef>
                          <a:spcPts val="0"/>
                        </a:spcBef>
                        <a:spcAft>
                          <a:spcPts val="0"/>
                        </a:spcAft>
                      </a:pPr>
                      <a:r>
                        <a:rPr lang="en-US" sz="1200">
                          <a:effectLst/>
                        </a:rPr>
                        <a:t>5</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Burst Run1</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BRU LG</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8 hrs</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7FP43A</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269576</a:t>
                      </a:r>
                      <a:endParaRPr lang="en-US" sz="1200">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a:effectLst/>
                        </a:rPr>
                        <a:t>31-Oct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31-Oct</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1-Nov</a:t>
                      </a:r>
                      <a:endParaRPr lang="en-US" sz="1200">
                        <a:effectLst/>
                        <a:latin typeface="Calibri" panose="020F0502020204030204" pitchFamily="34" charset="0"/>
                        <a:ea typeface="Calibri" panose="020F0502020204030204" pitchFamily="34" charset="0"/>
                      </a:endParaRPr>
                    </a:p>
                  </a:txBody>
                  <a:tcPr marL="68580" marR="68580" marT="0" marB="0" anchor="ctr">
                    <a:solidFill>
                      <a:srgbClr val="92D050"/>
                    </a:solidFill>
                  </a:tcPr>
                </a:tc>
                <a:tc>
                  <a:txBody>
                    <a:bodyPr/>
                    <a:lstStyle/>
                    <a:p>
                      <a:pPr marL="0" marR="0" algn="ctr">
                        <a:spcBef>
                          <a:spcPts val="0"/>
                        </a:spcBef>
                        <a:spcAft>
                          <a:spcPts val="0"/>
                        </a:spcAft>
                      </a:pPr>
                      <a:r>
                        <a:rPr lang="en-US" sz="1200">
                          <a:effectLst/>
                        </a:rPr>
                        <a:t>7-Nov</a:t>
                      </a:r>
                      <a:endParaRPr lang="en-US" sz="1200">
                        <a:effectLst/>
                        <a:latin typeface="Calibri" panose="020F0502020204030204" pitchFamily="34" charset="0"/>
                        <a:ea typeface="Calibri" panose="020F0502020204030204" pitchFamily="34" charset="0"/>
                      </a:endParaRPr>
                    </a:p>
                  </a:txBody>
                  <a:tcPr marL="68580" marR="68580" marT="0" marB="0" anchor="ctr">
                    <a:solidFill>
                      <a:schemeClr val="bg2">
                        <a:lumMod val="40000"/>
                        <a:lumOff val="60000"/>
                      </a:schemeClr>
                    </a:solidFill>
                  </a:tcPr>
                </a:tc>
                <a:tc>
                  <a:txBody>
                    <a:bodyPr/>
                    <a:lstStyle/>
                    <a:p>
                      <a:pPr marL="0" marR="0" algn="ctr">
                        <a:spcBef>
                          <a:spcPts val="0"/>
                        </a:spcBef>
                        <a:spcAft>
                          <a:spcPts val="0"/>
                        </a:spcAft>
                      </a:pPr>
                      <a:r>
                        <a:rPr lang="en-US" sz="1200">
                          <a:effectLst/>
                        </a:rPr>
                        <a:t>10-Nov</a:t>
                      </a:r>
                      <a:endParaRPr lang="en-US" sz="1200">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123981495"/>
                  </a:ext>
                </a:extLst>
              </a:tr>
            </a:tbl>
          </a:graphicData>
        </a:graphic>
      </p:graphicFrame>
    </p:spTree>
    <p:extLst>
      <p:ext uri="{BB962C8B-B14F-4D97-AF65-F5344CB8AC3E}">
        <p14:creationId xmlns:p14="http://schemas.microsoft.com/office/powerpoint/2010/main" val="91839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D56205-D332-4F62-C069-7D37D4200625}"/>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think-cell data - do not delete" hidden="1">
                        <a:extLst>
                          <a:ext uri="{FF2B5EF4-FFF2-40B4-BE49-F238E27FC236}">
                            <a16:creationId xmlns:a16="http://schemas.microsoft.com/office/drawing/2014/main" id="{BCD56205-D332-4F62-C069-7D37D4200625}"/>
                          </a:ext>
                        </a:extLst>
                      </p:cNvPr>
                      <p:cNvPicPr/>
                      <p:nvPr/>
                    </p:nvPicPr>
                    <p:blipFill>
                      <a:blip r:embed="rId4"/>
                      <a:stretch>
                        <a:fillRect/>
                      </a:stretch>
                    </p:blipFill>
                    <p:spPr>
                      <a:xfrm>
                        <a:off x="1587" y="2480"/>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B53399B-C851-430E-BD3C-F54E585C1B71}"/>
              </a:ext>
            </a:extLst>
          </p:cNvPr>
          <p:cNvSpPr>
            <a:spLocks noGrp="1"/>
          </p:cNvSpPr>
          <p:nvPr>
            <p:ph type="title"/>
          </p:nvPr>
        </p:nvSpPr>
        <p:spPr>
          <a:xfrm>
            <a:off x="298730" y="398173"/>
            <a:ext cx="8174196" cy="600778"/>
          </a:xfrm>
        </p:spPr>
        <p:txBody>
          <a:bodyPr vert="horz"/>
          <a:lstStyle/>
          <a:p>
            <a:r>
              <a:rPr lang="en-US"/>
              <a:t>PA  Spec Readiness– M5</a:t>
            </a:r>
            <a:endParaRPr lang="en-GB"/>
          </a:p>
        </p:txBody>
      </p:sp>
      <p:sp>
        <p:nvSpPr>
          <p:cNvPr id="14" name="Rectangle 13">
            <a:extLst>
              <a:ext uri="{FF2B5EF4-FFF2-40B4-BE49-F238E27FC236}">
                <a16:creationId xmlns:a16="http://schemas.microsoft.com/office/drawing/2014/main" id="{66386064-33B8-28AE-645C-CDDB28F4ACE2}"/>
              </a:ext>
            </a:extLst>
          </p:cNvPr>
          <p:cNvSpPr/>
          <p:nvPr/>
        </p:nvSpPr>
        <p:spPr bwMode="ltGray">
          <a:xfrm>
            <a:off x="585749" y="4709931"/>
            <a:ext cx="4475466" cy="1976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799">
                <a:solidFill>
                  <a:schemeClr val="tx1"/>
                </a:solidFill>
              </a:rPr>
              <a:t>Total </a:t>
            </a:r>
            <a:r>
              <a:rPr lang="en-GB" sz="2799" b="1" u="sng">
                <a:solidFill>
                  <a:schemeClr val="tx1"/>
                </a:solidFill>
              </a:rPr>
              <a:t>61</a:t>
            </a:r>
            <a:r>
              <a:rPr lang="en-GB" sz="2799" b="1">
                <a:solidFill>
                  <a:schemeClr val="tx1"/>
                </a:solidFill>
              </a:rPr>
              <a:t> </a:t>
            </a:r>
            <a:r>
              <a:rPr lang="en-GB" sz="1600">
                <a:solidFill>
                  <a:schemeClr val="tx1"/>
                </a:solidFill>
              </a:rPr>
              <a:t>spec</a:t>
            </a:r>
            <a:r>
              <a:rPr lang="en-GB" sz="1799">
                <a:solidFill>
                  <a:schemeClr val="tx1"/>
                </a:solidFill>
              </a:rPr>
              <a:t> parametric data in M5</a:t>
            </a:r>
            <a:endParaRPr lang="en-GB" sz="2799" b="1">
              <a:solidFill>
                <a:schemeClr val="tx1"/>
              </a:solidFill>
            </a:endParaRPr>
          </a:p>
          <a:p>
            <a:pPr marL="457063" indent="-457063">
              <a:buFont typeface="Arial" panose="020B0604020202020204" pitchFamily="34" charset="0"/>
              <a:buChar char="•"/>
            </a:pPr>
            <a:r>
              <a:rPr lang="en-GB" sz="2799" b="1">
                <a:solidFill>
                  <a:schemeClr val="tx1"/>
                </a:solidFill>
                <a:highlight>
                  <a:srgbClr val="FFFF00"/>
                </a:highlight>
              </a:rPr>
              <a:t>7</a:t>
            </a:r>
            <a:r>
              <a:rPr lang="en-GB" sz="1600">
                <a:solidFill>
                  <a:schemeClr val="tx1"/>
                </a:solidFill>
              </a:rPr>
              <a:t> in process</a:t>
            </a:r>
          </a:p>
          <a:p>
            <a:pPr marL="457063" indent="-457063">
              <a:buFont typeface="Arial" panose="020B0604020202020204" pitchFamily="34" charset="0"/>
              <a:buChar char="•"/>
            </a:pPr>
            <a:r>
              <a:rPr lang="en-GB" sz="2799" b="1">
                <a:solidFill>
                  <a:schemeClr val="tx1"/>
                </a:solidFill>
                <a:highlight>
                  <a:srgbClr val="008000"/>
                </a:highlight>
              </a:rPr>
              <a:t>54</a:t>
            </a:r>
            <a:r>
              <a:rPr lang="en-GB" sz="2799" b="1">
                <a:solidFill>
                  <a:schemeClr val="tx1"/>
                </a:solidFill>
              </a:rPr>
              <a:t> </a:t>
            </a:r>
            <a:r>
              <a:rPr lang="en-GB" sz="1600">
                <a:solidFill>
                  <a:schemeClr val="tx1"/>
                </a:solidFill>
              </a:rPr>
              <a:t>completed</a:t>
            </a:r>
          </a:p>
        </p:txBody>
      </p:sp>
      <p:graphicFrame>
        <p:nvGraphicFramePr>
          <p:cNvPr id="7" name="Table 6">
            <a:extLst>
              <a:ext uri="{FF2B5EF4-FFF2-40B4-BE49-F238E27FC236}">
                <a16:creationId xmlns:a16="http://schemas.microsoft.com/office/drawing/2014/main" id="{5C73CA1A-55A5-0CFD-B418-8AFF990F2190}"/>
              </a:ext>
            </a:extLst>
          </p:cNvPr>
          <p:cNvGraphicFramePr>
            <a:graphicFrameLocks noGrp="1"/>
          </p:cNvGraphicFramePr>
          <p:nvPr/>
        </p:nvGraphicFramePr>
        <p:xfrm>
          <a:off x="4724881" y="1420554"/>
          <a:ext cx="7200310" cy="3214971"/>
        </p:xfrm>
        <a:graphic>
          <a:graphicData uri="http://schemas.openxmlformats.org/drawingml/2006/table">
            <a:tbl>
              <a:tblPr firstRow="1" firstCol="1">
                <a:tableStyleId>{69012ECD-51FC-41F1-AA8D-1B2483CD663E}</a:tableStyleId>
              </a:tblPr>
              <a:tblGrid>
                <a:gridCol w="862805">
                  <a:extLst>
                    <a:ext uri="{9D8B030D-6E8A-4147-A177-3AD203B41FA5}">
                      <a16:colId xmlns:a16="http://schemas.microsoft.com/office/drawing/2014/main" val="3927119977"/>
                    </a:ext>
                  </a:extLst>
                </a:gridCol>
                <a:gridCol w="1479093">
                  <a:extLst>
                    <a:ext uri="{9D8B030D-6E8A-4147-A177-3AD203B41FA5}">
                      <a16:colId xmlns:a16="http://schemas.microsoft.com/office/drawing/2014/main" val="1581393002"/>
                    </a:ext>
                  </a:extLst>
                </a:gridCol>
                <a:gridCol w="2362441">
                  <a:extLst>
                    <a:ext uri="{9D8B030D-6E8A-4147-A177-3AD203B41FA5}">
                      <a16:colId xmlns:a16="http://schemas.microsoft.com/office/drawing/2014/main" val="3124727651"/>
                    </a:ext>
                  </a:extLst>
                </a:gridCol>
                <a:gridCol w="2495971">
                  <a:extLst>
                    <a:ext uri="{9D8B030D-6E8A-4147-A177-3AD203B41FA5}">
                      <a16:colId xmlns:a16="http://schemas.microsoft.com/office/drawing/2014/main" val="3235732302"/>
                    </a:ext>
                  </a:extLst>
                </a:gridCol>
              </a:tblGrid>
              <a:tr h="728069">
                <a:tc>
                  <a:txBody>
                    <a:bodyPr/>
                    <a:lstStyle/>
                    <a:p>
                      <a:pPr algn="l" rtl="0" fontAlgn="ctr"/>
                      <a:r>
                        <a:rPr lang="en-MY" sz="1100" u="none" strike="noStrike">
                          <a:effectLst/>
                          <a:latin typeface="Calibri" panose="020F0502020204030204" pitchFamily="34" charset="0"/>
                          <a:cs typeface="Calibri" panose="020F0502020204030204" pitchFamily="34" charset="0"/>
                        </a:rPr>
                        <a:t>Processing Area</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100" b="1" i="0" u="none" strike="noStrike">
                          <a:solidFill>
                            <a:srgbClr val="FFFFFF"/>
                          </a:solidFill>
                          <a:effectLst/>
                          <a:latin typeface="Calibri" panose="020F0502020204030204" pitchFamily="34" charset="0"/>
                          <a:cs typeface="Calibri" panose="020F0502020204030204" pitchFamily="34" charset="0"/>
                        </a:rPr>
                        <a:t>S</a:t>
                      </a:r>
                      <a:r>
                        <a:rPr lang="en-MY" sz="1100" b="1" i="0" u="none" strike="noStrike">
                          <a:solidFill>
                            <a:srgbClr val="FFFFFF"/>
                          </a:solidFill>
                          <a:effectLst/>
                          <a:latin typeface="Calibri" panose="020F0502020204030204" pitchFamily="34" charset="0"/>
                          <a:cs typeface="Calibri" panose="020F0502020204030204" pitchFamily="34" charset="0"/>
                        </a:rPr>
                        <a:t>pec Readiness Owner</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MY" sz="1100" u="none" strike="noStrike">
                          <a:effectLst/>
                          <a:latin typeface="Calibri" panose="020F0502020204030204" pitchFamily="34" charset="0"/>
                          <a:cs typeface="Calibri" panose="020F0502020204030204" pitchFamily="34" charset="0"/>
                        </a:rPr>
                        <a:t>Parameter Name</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MY" sz="1100" u="none" strike="noStrike">
                          <a:effectLst/>
                          <a:latin typeface="Calibri" panose="020F0502020204030204" pitchFamily="34" charset="0"/>
                          <a:cs typeface="Calibri" panose="020F0502020204030204" pitchFamily="34" charset="0"/>
                        </a:rPr>
                        <a:t>Remark</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1117412"/>
                  </a:ext>
                </a:extLst>
              </a:tr>
              <a:tr h="341541">
                <a:tc rowSpan="2">
                  <a:txBody>
                    <a:bodyPr/>
                    <a:lstStyle/>
                    <a:p>
                      <a:pPr algn="ctr" fontAlgn="t"/>
                      <a:r>
                        <a:rPr lang="en-MY" sz="1100" b="1" u="none" strike="noStrike">
                          <a:effectLst/>
                          <a:latin typeface="Calibri" panose="020F0502020204030204" pitchFamily="34" charset="0"/>
                          <a:cs typeface="Calibri" panose="020F0502020204030204" pitchFamily="34" charset="0"/>
                        </a:rPr>
                        <a:t>Zone 1</a:t>
                      </a:r>
                      <a:endParaRPr lang="en-MY" sz="1100" b="1"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fontAlgn="t"/>
                      <a:r>
                        <a:rPr lang="en-MY" sz="1100" b="0" u="none" strike="noStrike">
                          <a:effectLst/>
                          <a:latin typeface="Calibri" panose="020F0502020204030204" pitchFamily="34" charset="0"/>
                          <a:cs typeface="Calibri" panose="020F0502020204030204" pitchFamily="34" charset="0"/>
                        </a:rPr>
                        <a:t>Natiel Gomez</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MY" sz="1100" b="0" u="none" strike="noStrike">
                          <a:effectLst/>
                          <a:latin typeface="Calibri" panose="020F0502020204030204" pitchFamily="34" charset="0"/>
                          <a:cs typeface="Calibri" panose="020F0502020204030204" pitchFamily="34" charset="0"/>
                        </a:rPr>
                        <a:t>Lid weld collapse height</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b"/>
                      <a:r>
                        <a:rPr lang="en-MY" sz="1100" b="0" u="none" strike="noStrike">
                          <a:effectLst/>
                          <a:latin typeface="Calibri" panose="020F0502020204030204" pitchFamily="34" charset="0"/>
                          <a:cs typeface="Calibri" panose="020F0502020204030204" pitchFamily="34" charset="0"/>
                        </a:rPr>
                        <a:t> </a:t>
                      </a:r>
                      <a:r>
                        <a:rPr lang="en-MY" sz="1100" u="none" strike="noStrike">
                          <a:effectLst/>
                          <a:latin typeface="Calibri" panose="020F0502020204030204" pitchFamily="34" charset="0"/>
                          <a:cs typeface="Calibri" panose="020F0502020204030204" pitchFamily="34" charset="0"/>
                        </a:rPr>
                        <a:t>Aligned with CRV to remove from CP. CR 509458 submitted – Pending review </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024541"/>
                  </a:ext>
                </a:extLst>
              </a:tr>
              <a:tr h="341541">
                <a:tc vMerge="1">
                  <a:txBody>
                    <a:bodyPr/>
                    <a:lstStyle/>
                    <a:p>
                      <a:endParaRPr lang="en-MY"/>
                    </a:p>
                  </a:txBody>
                  <a:tcPr/>
                </a:tc>
                <a:tc vMerge="1">
                  <a:txBody>
                    <a:bodyPr/>
                    <a:lstStyle/>
                    <a:p>
                      <a:endParaRPr lang="en-MY"/>
                    </a:p>
                  </a:txBody>
                  <a:tcPr/>
                </a:tc>
                <a:tc>
                  <a:txBody>
                    <a:bodyPr/>
                    <a:lstStyle/>
                    <a:p>
                      <a:pPr algn="l" fontAlgn="b"/>
                      <a:r>
                        <a:rPr lang="en-MY" sz="1100" b="0" u="none" strike="noStrike">
                          <a:effectLst/>
                          <a:latin typeface="Calibri" panose="020F0502020204030204" pitchFamily="34" charset="0"/>
                          <a:cs typeface="Calibri" panose="020F0502020204030204" pitchFamily="34" charset="0"/>
                        </a:rPr>
                        <a:t>Lid Weld energy</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b"/>
                      <a:r>
                        <a:rPr lang="en-MY" sz="1100" b="0" u="none" strike="noStrike">
                          <a:effectLst/>
                          <a:latin typeface="Calibri" panose="020F0502020204030204" pitchFamily="34" charset="0"/>
                          <a:cs typeface="Calibri" panose="020F0502020204030204" pitchFamily="34" charset="0"/>
                        </a:rPr>
                        <a:t> </a:t>
                      </a:r>
                      <a:r>
                        <a:rPr lang="en-MY" sz="1100" u="none" strike="noStrike">
                          <a:effectLst/>
                          <a:latin typeface="Calibri" panose="020F0502020204030204" pitchFamily="34" charset="0"/>
                          <a:cs typeface="Calibri" panose="020F0502020204030204" pitchFamily="34" charset="0"/>
                        </a:rPr>
                        <a:t>Aligned with CRV to remove from CP. CR 509458 submitted – Pending review </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4762984"/>
                  </a:ext>
                </a:extLst>
              </a:tr>
              <a:tr h="341541">
                <a:tc rowSpan="5">
                  <a:txBody>
                    <a:bodyPr/>
                    <a:lstStyle/>
                    <a:p>
                      <a:pPr algn="ctr" fontAlgn="t"/>
                      <a:r>
                        <a:rPr lang="en-MY" sz="1100" b="1" u="none" strike="noStrike">
                          <a:effectLst/>
                          <a:latin typeface="Calibri" panose="020F0502020204030204" pitchFamily="34" charset="0"/>
                          <a:cs typeface="Calibri" panose="020F0502020204030204" pitchFamily="34" charset="0"/>
                        </a:rPr>
                        <a:t>Zone 2</a:t>
                      </a:r>
                      <a:endParaRPr lang="en-MY" sz="1100" b="1"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fontAlgn="t"/>
                      <a:r>
                        <a:rPr lang="en-US" sz="1100" b="0" u="none" strike="noStrike">
                          <a:effectLst/>
                          <a:latin typeface="Calibri" panose="020F0502020204030204" pitchFamily="34" charset="0"/>
                          <a:cs typeface="Calibri" panose="020F0502020204030204" pitchFamily="34" charset="0"/>
                        </a:rPr>
                        <a:t>Devin</a:t>
                      </a:r>
                      <a:endParaRPr lang="en-US"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MY" sz="1100" b="0" u="none" strike="noStrike">
                          <a:effectLst/>
                          <a:latin typeface="Calibri" panose="020F0502020204030204" pitchFamily="34" charset="0"/>
                          <a:cs typeface="Calibri" panose="020F0502020204030204" pitchFamily="34" charset="0"/>
                        </a:rPr>
                        <a:t>Fluidic Bead 1 Width</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cs typeface="Calibri" panose="020F0502020204030204" pitchFamily="34" charset="0"/>
                        </a:rPr>
                        <a:t>Pending spec justification from CRV NPI process – Devin</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1473511"/>
                  </a:ext>
                </a:extLst>
              </a:tr>
              <a:tr h="341541">
                <a:tc vMerge="1">
                  <a:txBody>
                    <a:bodyPr/>
                    <a:lstStyle/>
                    <a:p>
                      <a:endParaRPr lang="en-MY"/>
                    </a:p>
                  </a:txBody>
                  <a:tcPr/>
                </a:tc>
                <a:tc vMerge="1">
                  <a:txBody>
                    <a:bodyPr/>
                    <a:lstStyle/>
                    <a:p>
                      <a:endParaRPr lang="en-MY"/>
                    </a:p>
                  </a:txBody>
                  <a:tcPr/>
                </a:tc>
                <a:tc>
                  <a:txBody>
                    <a:bodyPr/>
                    <a:lstStyle/>
                    <a:p>
                      <a:pPr algn="l" fontAlgn="b"/>
                      <a:r>
                        <a:rPr lang="en-MY" sz="1100" b="0" u="none" strike="noStrike">
                          <a:effectLst/>
                          <a:latin typeface="Calibri" panose="020F0502020204030204" pitchFamily="34" charset="0"/>
                          <a:cs typeface="Calibri" panose="020F0502020204030204" pitchFamily="34" charset="0"/>
                        </a:rPr>
                        <a:t>Fluidic Bead 1 Height</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Pending spec justification from CRV NPI process – Devin</a:t>
                      </a:r>
                      <a:endParaRPr kumimoji="0" lang="en-MY"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906185"/>
                  </a:ext>
                </a:extLst>
              </a:tr>
              <a:tr h="437134">
                <a:tc vMerge="1">
                  <a:txBody>
                    <a:bodyPr/>
                    <a:lstStyle/>
                    <a:p>
                      <a:endParaRPr lang="en-MY"/>
                    </a:p>
                  </a:txBody>
                  <a:tcPr/>
                </a:tc>
                <a:tc rowSpan="3">
                  <a:txBody>
                    <a:bodyPr/>
                    <a:lstStyle/>
                    <a:p>
                      <a:pPr algn="l" fontAlgn="t"/>
                      <a:r>
                        <a:rPr lang="fi-FI" sz="1100" b="0" i="0" u="none" strike="noStrike">
                          <a:solidFill>
                            <a:srgbClr val="000000"/>
                          </a:solidFill>
                          <a:effectLst/>
                          <a:latin typeface="Calibri" panose="020F0502020204030204" pitchFamily="34" charset="0"/>
                          <a:cs typeface="Calibri" panose="020F0502020204030204" pitchFamily="34" charset="0"/>
                        </a:rPr>
                        <a:t>Robert H Weber</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MY" sz="1100" b="0" u="none" strike="noStrike">
                          <a:effectLst/>
                          <a:latin typeface="Calibri" panose="020F0502020204030204" pitchFamily="34" charset="0"/>
                          <a:cs typeface="Calibri" panose="020F0502020204030204" pitchFamily="34" charset="0"/>
                        </a:rPr>
                        <a:t>Flex Stake - Dimple Flex Region Surface Profile</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Pending spec justification from CRV NPI process – Robert</a:t>
                      </a:r>
                      <a:endParaRPr kumimoji="0" lang="en-MY"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8727632"/>
                  </a:ext>
                </a:extLst>
              </a:tr>
              <a:tr h="341541">
                <a:tc vMerge="1">
                  <a:txBody>
                    <a:bodyPr/>
                    <a:lstStyle/>
                    <a:p>
                      <a:endParaRPr lang="en-MY"/>
                    </a:p>
                  </a:txBody>
                  <a:tcPr/>
                </a:tc>
                <a:tc vMerge="1">
                  <a:txBody>
                    <a:bodyPr/>
                    <a:lstStyle/>
                    <a:p>
                      <a:endParaRPr lang="en-MY"/>
                    </a:p>
                  </a:txBody>
                  <a:tcPr/>
                </a:tc>
                <a:tc>
                  <a:txBody>
                    <a:bodyPr/>
                    <a:lstStyle/>
                    <a:p>
                      <a:pPr algn="l" fontAlgn="b"/>
                      <a:r>
                        <a:rPr lang="nn-NO" sz="1100" b="0" u="none" strike="noStrike">
                          <a:effectLst/>
                          <a:latin typeface="Calibri" panose="020F0502020204030204" pitchFamily="34" charset="0"/>
                          <a:cs typeface="Calibri" panose="020F0502020204030204" pitchFamily="34" charset="0"/>
                        </a:rPr>
                        <a:t>Flex Stake - EI Pads Flatness</a:t>
                      </a:r>
                      <a:endParaRPr lang="nn-NO"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Pending spec justification from CRV NPI process - Robert</a:t>
                      </a:r>
                      <a:endParaRPr kumimoji="0" lang="en-MY"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3270487"/>
                  </a:ext>
                </a:extLst>
              </a:tr>
              <a:tr h="341541">
                <a:tc vMerge="1">
                  <a:txBody>
                    <a:bodyPr/>
                    <a:lstStyle/>
                    <a:p>
                      <a:endParaRPr lang="en-MY"/>
                    </a:p>
                  </a:txBody>
                  <a:tcPr/>
                </a:tc>
                <a:tc vMerge="1">
                  <a:txBody>
                    <a:bodyPr/>
                    <a:lstStyle/>
                    <a:p>
                      <a:endParaRPr lang="en-MY"/>
                    </a:p>
                  </a:txBody>
                  <a:tcPr/>
                </a:tc>
                <a:tc>
                  <a:txBody>
                    <a:bodyPr/>
                    <a:lstStyle/>
                    <a:p>
                      <a:pPr algn="l" fontAlgn="b"/>
                      <a:r>
                        <a:rPr lang="nn-NO" sz="1100" b="0" u="none" strike="noStrike">
                          <a:effectLst/>
                          <a:latin typeface="Calibri" panose="020F0502020204030204" pitchFamily="34" charset="0"/>
                          <a:cs typeface="Calibri" panose="020F0502020204030204" pitchFamily="34" charset="0"/>
                        </a:rPr>
                        <a:t>Flex Stake - EI Pads Surface Profile</a:t>
                      </a:r>
                      <a:endParaRPr lang="nn-NO"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Pending spec justification from CRV NPI process - Robert</a:t>
                      </a:r>
                      <a:endParaRPr kumimoji="0" lang="en-MY" sz="1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9913684"/>
                  </a:ext>
                </a:extLst>
              </a:tr>
            </a:tbl>
          </a:graphicData>
        </a:graphic>
      </p:graphicFrame>
      <p:pic>
        <p:nvPicPr>
          <p:cNvPr id="3" name="Picture 2">
            <a:extLst>
              <a:ext uri="{FF2B5EF4-FFF2-40B4-BE49-F238E27FC236}">
                <a16:creationId xmlns:a16="http://schemas.microsoft.com/office/drawing/2014/main" id="{6A4FDEAA-480E-3364-48BF-CB27092C806D}"/>
              </a:ext>
            </a:extLst>
          </p:cNvPr>
          <p:cNvPicPr>
            <a:picLocks noChangeAspect="1"/>
          </p:cNvPicPr>
          <p:nvPr/>
        </p:nvPicPr>
        <p:blipFill>
          <a:blip r:embed="rId5"/>
          <a:stretch>
            <a:fillRect/>
          </a:stretch>
        </p:blipFill>
        <p:spPr>
          <a:xfrm>
            <a:off x="157833" y="1420554"/>
            <a:ext cx="4445547" cy="2843004"/>
          </a:xfrm>
          <a:prstGeom prst="rect">
            <a:avLst/>
          </a:prstGeom>
        </p:spPr>
      </p:pic>
      <p:sp>
        <p:nvSpPr>
          <p:cNvPr id="4" name="TextBox 3">
            <a:extLst>
              <a:ext uri="{FF2B5EF4-FFF2-40B4-BE49-F238E27FC236}">
                <a16:creationId xmlns:a16="http://schemas.microsoft.com/office/drawing/2014/main" id="{AFCB4678-4E68-AFC2-2173-59C5635EC791}"/>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Tree>
    <p:extLst>
      <p:ext uri="{BB962C8B-B14F-4D97-AF65-F5344CB8AC3E}">
        <p14:creationId xmlns:p14="http://schemas.microsoft.com/office/powerpoint/2010/main" val="413424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D56205-D332-4F62-C069-7D37D4200625}"/>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think-cell data - do not delete" hidden="1">
                        <a:extLst>
                          <a:ext uri="{FF2B5EF4-FFF2-40B4-BE49-F238E27FC236}">
                            <a16:creationId xmlns:a16="http://schemas.microsoft.com/office/drawing/2014/main" id="{BCD56205-D332-4F62-C069-7D37D4200625}"/>
                          </a:ext>
                        </a:extLst>
                      </p:cNvPr>
                      <p:cNvPicPr/>
                      <p:nvPr/>
                    </p:nvPicPr>
                    <p:blipFill>
                      <a:blip r:embed="rId4"/>
                      <a:stretch>
                        <a:fillRect/>
                      </a:stretch>
                    </p:blipFill>
                    <p:spPr>
                      <a:xfrm>
                        <a:off x="1587" y="2480"/>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B53399B-C851-430E-BD3C-F54E585C1B71}"/>
              </a:ext>
            </a:extLst>
          </p:cNvPr>
          <p:cNvSpPr>
            <a:spLocks noGrp="1"/>
          </p:cNvSpPr>
          <p:nvPr>
            <p:ph type="title"/>
          </p:nvPr>
        </p:nvSpPr>
        <p:spPr>
          <a:xfrm>
            <a:off x="298730" y="398173"/>
            <a:ext cx="8174196" cy="600778"/>
          </a:xfrm>
        </p:spPr>
        <p:txBody>
          <a:bodyPr vert="horz"/>
          <a:lstStyle/>
          <a:p>
            <a:r>
              <a:rPr lang="en-US"/>
              <a:t>PA  Metrology Capability – M5</a:t>
            </a:r>
            <a:endParaRPr lang="en-GB"/>
          </a:p>
        </p:txBody>
      </p:sp>
      <p:sp>
        <p:nvSpPr>
          <p:cNvPr id="14" name="Rectangle 13">
            <a:extLst>
              <a:ext uri="{FF2B5EF4-FFF2-40B4-BE49-F238E27FC236}">
                <a16:creationId xmlns:a16="http://schemas.microsoft.com/office/drawing/2014/main" id="{66386064-33B8-28AE-645C-CDDB28F4ACE2}"/>
              </a:ext>
            </a:extLst>
          </p:cNvPr>
          <p:cNvSpPr/>
          <p:nvPr/>
        </p:nvSpPr>
        <p:spPr bwMode="ltGray">
          <a:xfrm>
            <a:off x="298730" y="4586673"/>
            <a:ext cx="4276860" cy="1976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999">
                <a:solidFill>
                  <a:schemeClr val="tx1"/>
                </a:solidFill>
              </a:rPr>
              <a:t>Total </a:t>
            </a:r>
            <a:r>
              <a:rPr lang="en-GB" sz="3199" b="1" u="sng">
                <a:solidFill>
                  <a:schemeClr val="tx1"/>
                </a:solidFill>
              </a:rPr>
              <a:t>66</a:t>
            </a:r>
            <a:r>
              <a:rPr lang="en-GB" sz="3199" b="1">
                <a:solidFill>
                  <a:schemeClr val="tx1"/>
                </a:solidFill>
              </a:rPr>
              <a:t> </a:t>
            </a:r>
            <a:r>
              <a:rPr lang="en-GB" sz="1999">
                <a:solidFill>
                  <a:schemeClr val="tx1"/>
                </a:solidFill>
              </a:rPr>
              <a:t>metrology data in M5</a:t>
            </a:r>
            <a:endParaRPr lang="en-GB" sz="3199" b="1">
              <a:solidFill>
                <a:schemeClr val="tx1"/>
              </a:solidFill>
            </a:endParaRPr>
          </a:p>
          <a:p>
            <a:pPr marL="914126" lvl="1" indent="-457063">
              <a:buFont typeface="Arial" panose="020B0604020202020204" pitchFamily="34" charset="0"/>
              <a:buChar char="•"/>
            </a:pPr>
            <a:r>
              <a:rPr lang="en-GB" sz="3199" b="1">
                <a:solidFill>
                  <a:schemeClr val="tx1"/>
                </a:solidFill>
                <a:highlight>
                  <a:srgbClr val="FF0000"/>
                </a:highlight>
              </a:rPr>
              <a:t>4</a:t>
            </a:r>
            <a:r>
              <a:rPr lang="en-GB" sz="1799">
                <a:solidFill>
                  <a:schemeClr val="tx1"/>
                </a:solidFill>
              </a:rPr>
              <a:t> incapable</a:t>
            </a:r>
            <a:endParaRPr lang="en-GB" sz="1799">
              <a:solidFill>
                <a:schemeClr val="tx1"/>
              </a:solidFill>
              <a:highlight>
                <a:srgbClr val="0000FF"/>
              </a:highlight>
            </a:endParaRPr>
          </a:p>
        </p:txBody>
      </p:sp>
      <p:graphicFrame>
        <p:nvGraphicFramePr>
          <p:cNvPr id="2" name="Table 1">
            <a:extLst>
              <a:ext uri="{FF2B5EF4-FFF2-40B4-BE49-F238E27FC236}">
                <a16:creationId xmlns:a16="http://schemas.microsoft.com/office/drawing/2014/main" id="{D6F7EB5C-7AF0-CF55-1498-E3D6A1BF8164}"/>
              </a:ext>
            </a:extLst>
          </p:cNvPr>
          <p:cNvGraphicFramePr>
            <a:graphicFrameLocks noGrp="1"/>
          </p:cNvGraphicFramePr>
          <p:nvPr/>
        </p:nvGraphicFramePr>
        <p:xfrm>
          <a:off x="4859000" y="1462490"/>
          <a:ext cx="7031095" cy="2386847"/>
        </p:xfrm>
        <a:graphic>
          <a:graphicData uri="http://schemas.openxmlformats.org/drawingml/2006/table">
            <a:tbl>
              <a:tblPr firstRow="1" firstCol="1">
                <a:tableStyleId>{69012ECD-51FC-41F1-AA8D-1B2483CD663E}</a:tableStyleId>
              </a:tblPr>
              <a:tblGrid>
                <a:gridCol w="738958">
                  <a:extLst>
                    <a:ext uri="{9D8B030D-6E8A-4147-A177-3AD203B41FA5}">
                      <a16:colId xmlns:a16="http://schemas.microsoft.com/office/drawing/2014/main" val="3682727952"/>
                    </a:ext>
                  </a:extLst>
                </a:gridCol>
                <a:gridCol w="1705066">
                  <a:extLst>
                    <a:ext uri="{9D8B030D-6E8A-4147-A177-3AD203B41FA5}">
                      <a16:colId xmlns:a16="http://schemas.microsoft.com/office/drawing/2014/main" val="437829148"/>
                    </a:ext>
                  </a:extLst>
                </a:gridCol>
                <a:gridCol w="2269998">
                  <a:extLst>
                    <a:ext uri="{9D8B030D-6E8A-4147-A177-3AD203B41FA5}">
                      <a16:colId xmlns:a16="http://schemas.microsoft.com/office/drawing/2014/main" val="3243167431"/>
                    </a:ext>
                  </a:extLst>
                </a:gridCol>
                <a:gridCol w="2317073">
                  <a:extLst>
                    <a:ext uri="{9D8B030D-6E8A-4147-A177-3AD203B41FA5}">
                      <a16:colId xmlns:a16="http://schemas.microsoft.com/office/drawing/2014/main" val="3935630858"/>
                    </a:ext>
                  </a:extLst>
                </a:gridCol>
              </a:tblGrid>
              <a:tr h="349775">
                <a:tc>
                  <a:txBody>
                    <a:bodyPr/>
                    <a:lstStyle/>
                    <a:p>
                      <a:pPr algn="ctr" rtl="0" fontAlgn="ctr"/>
                      <a:r>
                        <a:rPr lang="en-MY" sz="1100" u="none" strike="noStrike">
                          <a:effectLst/>
                          <a:latin typeface="Calibri" panose="020F0502020204030204" pitchFamily="34" charset="0"/>
                          <a:cs typeface="Calibri" panose="020F0502020204030204" pitchFamily="34" charset="0"/>
                        </a:rPr>
                        <a:t>Processing Area</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100" u="none" strike="noStrike">
                          <a:effectLst/>
                          <a:latin typeface="Calibri" panose="020F0502020204030204" pitchFamily="34" charset="0"/>
                          <a:cs typeface="Calibri" panose="020F0502020204030204" pitchFamily="34" charset="0"/>
                        </a:rPr>
                        <a:t>Process Owner</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100" u="none" strike="noStrike">
                          <a:effectLst/>
                          <a:latin typeface="Calibri" panose="020F0502020204030204" pitchFamily="34" charset="0"/>
                          <a:cs typeface="Calibri" panose="020F0502020204030204" pitchFamily="34" charset="0"/>
                        </a:rPr>
                        <a:t>Parameter Name</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100" u="none" strike="noStrike">
                          <a:effectLst/>
                          <a:latin typeface="Calibri" panose="020F0502020204030204" pitchFamily="34" charset="0"/>
                          <a:cs typeface="Calibri" panose="020F0502020204030204" pitchFamily="34" charset="0"/>
                        </a:rPr>
                        <a:t>Remark</a:t>
                      </a:r>
                      <a:endParaRPr lang="en-MY" sz="11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972288"/>
                  </a:ext>
                </a:extLst>
              </a:tr>
              <a:tr h="341541">
                <a:tc rowSpan="4">
                  <a:txBody>
                    <a:bodyPr/>
                    <a:lstStyle/>
                    <a:p>
                      <a:pPr algn="ctr" fontAlgn="t"/>
                      <a:r>
                        <a:rPr lang="en-MY" sz="1100" u="none" strike="noStrike">
                          <a:effectLst/>
                          <a:latin typeface="Calibri" panose="020F0502020204030204" pitchFamily="34" charset="0"/>
                          <a:cs typeface="Calibri" panose="020F0502020204030204" pitchFamily="34" charset="0"/>
                        </a:rPr>
                        <a:t>Zone 2</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MY" sz="1100" u="none" strike="noStrike">
                          <a:effectLst/>
                          <a:latin typeface="Calibri" panose="020F0502020204030204" pitchFamily="34" charset="0"/>
                          <a:cs typeface="Calibri" panose="020F0502020204030204" pitchFamily="34" charset="0"/>
                        </a:rPr>
                        <a:t>Damon Chan</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u="none" strike="noStrike">
                          <a:solidFill>
                            <a:schemeClr val="bg1"/>
                          </a:solidFill>
                          <a:effectLst/>
                          <a:latin typeface="Calibri" panose="020F0502020204030204" pitchFamily="34" charset="0"/>
                          <a:cs typeface="Calibri" panose="020F0502020204030204" pitchFamily="34" charset="0"/>
                        </a:rPr>
                        <a:t>Panel Level Plasma wettability audit</a:t>
                      </a:r>
                      <a:endParaRPr lang="en-US" sz="1100" b="0" i="0" u="none" strike="noStrike">
                        <a:solidFill>
                          <a:schemeClr val="bg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sz="1100" b="0" i="0" u="none" strike="noStrike">
                          <a:solidFill>
                            <a:srgbClr val="000000"/>
                          </a:solidFill>
                          <a:effectLst/>
                          <a:latin typeface="Calibri" panose="020F0502020204030204" pitchFamily="34" charset="0"/>
                          <a:cs typeface="Calibri" panose="020F0502020204030204" pitchFamily="34" charset="0"/>
                        </a:rPr>
                        <a:t>Pending re-do kappa due to multiple external factors that affect the results.</a:t>
                      </a:r>
                      <a:endParaRPr lang="en-MY" sz="1100" b="0" i="0" u="none" strike="noStrike">
                        <a:solidFill>
                          <a:schemeClr val="tx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7292758"/>
                  </a:ext>
                </a:extLst>
              </a:tr>
              <a:tr h="509137">
                <a:tc vMerge="1">
                  <a:txBody>
                    <a:bodyPr/>
                    <a:lstStyle/>
                    <a:p>
                      <a:endParaRPr lang="en-MY"/>
                    </a:p>
                  </a:txBody>
                  <a:tcPr/>
                </a:tc>
                <a:tc rowSpan="2">
                  <a:txBody>
                    <a:bodyPr/>
                    <a:lstStyle/>
                    <a:p>
                      <a:pPr algn="l" fontAlgn="t"/>
                      <a:r>
                        <a:rPr lang="en-MY" sz="1100" u="none" strike="noStrike">
                          <a:effectLst/>
                          <a:latin typeface="Calibri" panose="020F0502020204030204" pitchFamily="34" charset="0"/>
                          <a:cs typeface="Calibri" panose="020F0502020204030204" pitchFamily="34" charset="0"/>
                        </a:rPr>
                        <a:t>Chris Chin, Hasikin Widjaya</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MY" sz="1100" u="none" strike="noStrike">
                          <a:solidFill>
                            <a:schemeClr val="bg1"/>
                          </a:solidFill>
                          <a:effectLst/>
                          <a:latin typeface="Calibri" panose="020F0502020204030204" pitchFamily="34" charset="0"/>
                          <a:cs typeface="Calibri" panose="020F0502020204030204" pitchFamily="34" charset="0"/>
                        </a:rPr>
                        <a:t>Fluidic Bead 1 Width</a:t>
                      </a:r>
                      <a:endParaRPr lang="en-MY" sz="1100" b="0" i="0" u="none" strike="noStrike">
                        <a:solidFill>
                          <a:schemeClr val="bg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MY" sz="1100" b="0" i="0" u="none" strike="noStrike">
                          <a:solidFill>
                            <a:schemeClr val="tx1"/>
                          </a:solidFill>
                          <a:effectLst/>
                          <a:latin typeface="Calibri" panose="020F0502020204030204" pitchFamily="34" charset="0"/>
                          <a:cs typeface="Calibri" panose="020F0502020204030204" pitchFamily="34" charset="0"/>
                        </a:rPr>
                        <a:t>Need 1 week downtime and support from Vision Engineer to understand and make it capable</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5868352"/>
                  </a:ext>
                </a:extLst>
              </a:tr>
              <a:tr h="509137">
                <a:tc vMerge="1">
                  <a:txBody>
                    <a:bodyPr/>
                    <a:lstStyle/>
                    <a:p>
                      <a:endParaRPr lang="en-MY"/>
                    </a:p>
                  </a:txBody>
                  <a:tcPr/>
                </a:tc>
                <a:tc vMerge="1">
                  <a:txBody>
                    <a:bodyPr/>
                    <a:lstStyle/>
                    <a:p>
                      <a:endParaRPr lang="en-MY"/>
                    </a:p>
                  </a:txBody>
                  <a:tcPr/>
                </a:tc>
                <a:tc>
                  <a:txBody>
                    <a:bodyPr/>
                    <a:lstStyle/>
                    <a:p>
                      <a:pPr algn="l" fontAlgn="t"/>
                      <a:r>
                        <a:rPr lang="en-MY" sz="1100" u="none" strike="noStrike">
                          <a:solidFill>
                            <a:schemeClr val="bg1"/>
                          </a:solidFill>
                          <a:effectLst/>
                          <a:latin typeface="Calibri" panose="020F0502020204030204" pitchFamily="34" charset="0"/>
                          <a:cs typeface="Calibri" panose="020F0502020204030204" pitchFamily="34" charset="0"/>
                        </a:rPr>
                        <a:t>Fluidic Bead 1 Height</a:t>
                      </a:r>
                      <a:endParaRPr lang="en-MY" sz="1100" b="0" i="0" u="none" strike="noStrike">
                        <a:solidFill>
                          <a:schemeClr val="bg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MY" sz="1100" b="0" i="0" u="none" strike="noStrike">
                          <a:solidFill>
                            <a:schemeClr val="tx1"/>
                          </a:solidFill>
                          <a:effectLst/>
                          <a:latin typeface="Calibri" panose="020F0502020204030204" pitchFamily="34" charset="0"/>
                          <a:cs typeface="Calibri" panose="020F0502020204030204" pitchFamily="34" charset="0"/>
                        </a:rPr>
                        <a:t>Need 1 week downtime and support from Vision Engineer to understand and make it capable</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5888810"/>
                  </a:ext>
                </a:extLst>
              </a:tr>
              <a:tr h="676734">
                <a:tc vMerge="1">
                  <a:txBody>
                    <a:bodyPr/>
                    <a:lstStyle/>
                    <a:p>
                      <a:endParaRPr lang="en-MY"/>
                    </a:p>
                  </a:txBody>
                  <a:tcPr/>
                </a:tc>
                <a:tc>
                  <a:txBody>
                    <a:bodyPr/>
                    <a:lstStyle/>
                    <a:p>
                      <a:pPr algn="l" fontAlgn="t"/>
                      <a:r>
                        <a:rPr lang="en-MY" sz="1100" u="none" strike="noStrike">
                          <a:effectLst/>
                          <a:latin typeface="Calibri" panose="020F0502020204030204" pitchFamily="34" charset="0"/>
                          <a:cs typeface="Calibri" panose="020F0502020204030204" pitchFamily="34" charset="0"/>
                        </a:rPr>
                        <a:t>Damon Chan</a:t>
                      </a:r>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MY" sz="1100" u="none" strike="noStrike">
                          <a:solidFill>
                            <a:schemeClr val="bg1"/>
                          </a:solidFill>
                          <a:effectLst/>
                          <a:latin typeface="Calibri" panose="020F0502020204030204" pitchFamily="34" charset="0"/>
                          <a:cs typeface="Calibri" panose="020F0502020204030204" pitchFamily="34" charset="0"/>
                        </a:rPr>
                        <a:t>Fluidic Adhesive Minimum Coverage Width Post IHA Pop (IHA imprint)</a:t>
                      </a:r>
                      <a:endParaRPr lang="en-MY" sz="1100" b="0" i="0" u="none" strike="noStrike">
                        <a:solidFill>
                          <a:schemeClr val="bg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r>
                        <a:rPr lang="en-US" sz="1100" b="0" i="0" u="none" strike="noStrike">
                          <a:solidFill>
                            <a:srgbClr val="000000"/>
                          </a:solidFill>
                          <a:effectLst/>
                          <a:latin typeface="Calibri" panose="020F0502020204030204" pitchFamily="34" charset="0"/>
                          <a:cs typeface="Calibri" panose="020F0502020204030204" pitchFamily="34" charset="0"/>
                        </a:rPr>
                        <a:t>This parameter is still being discussed in the Z2 product team, it will not ever pass the capability due to different judgement of the bead width section.</a:t>
                      </a:r>
                      <a:endParaRPr lang="en-MY" sz="1100" b="0" i="0" u="none" strike="noStrike">
                        <a:solidFill>
                          <a:schemeClr val="bg1"/>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8307698"/>
                  </a:ext>
                </a:extLst>
              </a:tr>
            </a:tbl>
          </a:graphicData>
        </a:graphic>
      </p:graphicFrame>
      <p:pic>
        <p:nvPicPr>
          <p:cNvPr id="8" name="Picture 7">
            <a:extLst>
              <a:ext uri="{FF2B5EF4-FFF2-40B4-BE49-F238E27FC236}">
                <a16:creationId xmlns:a16="http://schemas.microsoft.com/office/drawing/2014/main" id="{87192271-FF1A-EA9C-8F16-4A5402424D18}"/>
              </a:ext>
            </a:extLst>
          </p:cNvPr>
          <p:cNvPicPr>
            <a:picLocks noChangeAspect="1"/>
          </p:cNvPicPr>
          <p:nvPr/>
        </p:nvPicPr>
        <p:blipFill>
          <a:blip r:embed="rId5"/>
          <a:stretch>
            <a:fillRect/>
          </a:stretch>
        </p:blipFill>
        <p:spPr>
          <a:xfrm>
            <a:off x="228579" y="1462491"/>
            <a:ext cx="4347011" cy="2817507"/>
          </a:xfrm>
          <a:prstGeom prst="rect">
            <a:avLst/>
          </a:prstGeom>
        </p:spPr>
      </p:pic>
      <p:sp>
        <p:nvSpPr>
          <p:cNvPr id="4" name="TextBox 3">
            <a:extLst>
              <a:ext uri="{FF2B5EF4-FFF2-40B4-BE49-F238E27FC236}">
                <a16:creationId xmlns:a16="http://schemas.microsoft.com/office/drawing/2014/main" id="{24B24B38-2F39-0B6D-8DD5-710682AE58B0}"/>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Tree>
    <p:extLst>
      <p:ext uri="{BB962C8B-B14F-4D97-AF65-F5344CB8AC3E}">
        <p14:creationId xmlns:p14="http://schemas.microsoft.com/office/powerpoint/2010/main" val="1111569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D56205-D332-4F62-C069-7D37D4200625}"/>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think-cell data - do not delete" hidden="1">
                        <a:extLst>
                          <a:ext uri="{FF2B5EF4-FFF2-40B4-BE49-F238E27FC236}">
                            <a16:creationId xmlns:a16="http://schemas.microsoft.com/office/drawing/2014/main" id="{BCD56205-D332-4F62-C069-7D37D4200625}"/>
                          </a:ext>
                        </a:extLst>
                      </p:cNvPr>
                      <p:cNvPicPr/>
                      <p:nvPr/>
                    </p:nvPicPr>
                    <p:blipFill>
                      <a:blip r:embed="rId4"/>
                      <a:stretch>
                        <a:fillRect/>
                      </a:stretch>
                    </p:blipFill>
                    <p:spPr>
                      <a:xfrm>
                        <a:off x="1587" y="2480"/>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B53399B-C851-430E-BD3C-F54E585C1B71}"/>
              </a:ext>
            </a:extLst>
          </p:cNvPr>
          <p:cNvSpPr>
            <a:spLocks noGrp="1"/>
          </p:cNvSpPr>
          <p:nvPr>
            <p:ph type="title"/>
          </p:nvPr>
        </p:nvSpPr>
        <p:spPr>
          <a:xfrm>
            <a:off x="298730" y="398173"/>
            <a:ext cx="8174196" cy="600778"/>
          </a:xfrm>
        </p:spPr>
        <p:txBody>
          <a:bodyPr vert="horz"/>
          <a:lstStyle/>
          <a:p>
            <a:r>
              <a:rPr lang="en-US"/>
              <a:t>PA Process Capability QB3 – M5</a:t>
            </a:r>
            <a:endParaRPr lang="en-GB"/>
          </a:p>
        </p:txBody>
      </p:sp>
      <p:graphicFrame>
        <p:nvGraphicFramePr>
          <p:cNvPr id="10" name="Table 9">
            <a:extLst>
              <a:ext uri="{FF2B5EF4-FFF2-40B4-BE49-F238E27FC236}">
                <a16:creationId xmlns:a16="http://schemas.microsoft.com/office/drawing/2014/main" id="{DD16E12E-4919-0810-02A6-A2A36002C746}"/>
              </a:ext>
            </a:extLst>
          </p:cNvPr>
          <p:cNvGraphicFramePr>
            <a:graphicFrameLocks noGrp="1"/>
          </p:cNvGraphicFramePr>
          <p:nvPr/>
        </p:nvGraphicFramePr>
        <p:xfrm>
          <a:off x="4437280" y="1352119"/>
          <a:ext cx="7628011" cy="3599120"/>
        </p:xfrm>
        <a:graphic>
          <a:graphicData uri="http://schemas.openxmlformats.org/drawingml/2006/table">
            <a:tbl>
              <a:tblPr firstRow="1" firstCol="1">
                <a:tableStyleId>{69012ECD-51FC-41F1-AA8D-1B2483CD663E}</a:tableStyleId>
              </a:tblPr>
              <a:tblGrid>
                <a:gridCol w="955248">
                  <a:extLst>
                    <a:ext uri="{9D8B030D-6E8A-4147-A177-3AD203B41FA5}">
                      <a16:colId xmlns:a16="http://schemas.microsoft.com/office/drawing/2014/main" val="3722566868"/>
                    </a:ext>
                  </a:extLst>
                </a:gridCol>
                <a:gridCol w="1674251">
                  <a:extLst>
                    <a:ext uri="{9D8B030D-6E8A-4147-A177-3AD203B41FA5}">
                      <a16:colId xmlns:a16="http://schemas.microsoft.com/office/drawing/2014/main" val="2441462762"/>
                    </a:ext>
                  </a:extLst>
                </a:gridCol>
                <a:gridCol w="3143073">
                  <a:extLst>
                    <a:ext uri="{9D8B030D-6E8A-4147-A177-3AD203B41FA5}">
                      <a16:colId xmlns:a16="http://schemas.microsoft.com/office/drawing/2014/main" val="2335984975"/>
                    </a:ext>
                  </a:extLst>
                </a:gridCol>
                <a:gridCol w="1855439">
                  <a:extLst>
                    <a:ext uri="{9D8B030D-6E8A-4147-A177-3AD203B41FA5}">
                      <a16:colId xmlns:a16="http://schemas.microsoft.com/office/drawing/2014/main" val="2352494580"/>
                    </a:ext>
                  </a:extLst>
                </a:gridCol>
              </a:tblGrid>
              <a:tr h="403744">
                <a:tc>
                  <a:txBody>
                    <a:bodyPr/>
                    <a:lstStyle/>
                    <a:p>
                      <a:pPr algn="ctr" rtl="0" fontAlgn="ctr"/>
                      <a:r>
                        <a:rPr lang="en-MY" sz="1000" u="none" strike="noStrike">
                          <a:effectLst/>
                        </a:rPr>
                        <a:t>Processing Area</a:t>
                      </a:r>
                      <a:endParaRPr lang="en-MY" sz="1000" b="1" i="0" u="none" strike="noStrike">
                        <a:solidFill>
                          <a:srgbClr val="FFFFFF"/>
                        </a:solidFill>
                        <a:effectLst/>
                        <a:latin typeface="Forma DJR Micro" panose="00000000000000090000" pitchFamily="2" charset="0"/>
                      </a:endParaRPr>
                    </a:p>
                  </a:txBody>
                  <a:tcPr marL="4812" marR="4812" marT="481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000" u="none" strike="noStrike">
                          <a:effectLst/>
                        </a:rPr>
                        <a:t>Process Owner</a:t>
                      </a:r>
                      <a:endParaRPr lang="en-MY" sz="1000" b="1" i="0" u="none" strike="noStrike">
                        <a:solidFill>
                          <a:srgbClr val="FFFFFF"/>
                        </a:solidFill>
                        <a:effectLst/>
                        <a:latin typeface="Forma DJR Micro" panose="00000000000000090000" pitchFamily="2" charset="0"/>
                      </a:endParaRPr>
                    </a:p>
                  </a:txBody>
                  <a:tcPr marL="4812" marR="4812" marT="48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000" u="none" strike="noStrike">
                          <a:effectLst/>
                        </a:rPr>
                        <a:t>Parameter Name</a:t>
                      </a:r>
                      <a:endParaRPr lang="en-MY" sz="1000" b="1" i="0" u="none" strike="noStrike">
                        <a:solidFill>
                          <a:srgbClr val="FFFFFF"/>
                        </a:solidFill>
                        <a:effectLst/>
                        <a:latin typeface="Forma DJR Micro" panose="00000000000000090000" pitchFamily="2" charset="0"/>
                      </a:endParaRPr>
                    </a:p>
                  </a:txBody>
                  <a:tcPr marL="4812" marR="4812" marT="48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MY" sz="1000" u="none" strike="noStrike">
                          <a:effectLst/>
                        </a:rPr>
                        <a:t>Remark</a:t>
                      </a:r>
                      <a:endParaRPr lang="en-MY" sz="1000" b="1" i="0" u="none" strike="noStrike">
                        <a:solidFill>
                          <a:srgbClr val="FFFFFF"/>
                        </a:solidFill>
                        <a:effectLst/>
                        <a:latin typeface="Forma DJR Micro" panose="00000000000000090000" pitchFamily="2" charset="0"/>
                      </a:endParaRPr>
                    </a:p>
                  </a:txBody>
                  <a:tcPr marL="4812" marR="4812" marT="481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9039957"/>
                  </a:ext>
                </a:extLst>
              </a:tr>
              <a:tr h="216244">
                <a:tc rowSpan="5">
                  <a:txBody>
                    <a:bodyPr/>
                    <a:lstStyle/>
                    <a:p>
                      <a:pPr algn="l" fontAlgn="t"/>
                      <a:r>
                        <a:rPr lang="en-US" sz="1100" b="1" i="0" u="none" strike="noStrike">
                          <a:solidFill>
                            <a:srgbClr val="000000"/>
                          </a:solidFill>
                          <a:effectLst/>
                          <a:latin typeface="Calibri" panose="020F0502020204030204" pitchFamily="34" charset="0"/>
                        </a:rPr>
                        <a:t>Zone 2</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100" b="0" i="0" u="none" strike="noStrike">
                          <a:solidFill>
                            <a:srgbClr val="000000"/>
                          </a:solidFill>
                          <a:effectLst/>
                          <a:latin typeface="Calibri" panose="020F0502020204030204" pitchFamily="34" charset="0"/>
                        </a:rPr>
                        <a:t>Tan Jia Jan, Megan</a:t>
                      </a:r>
                      <a:endParaRPr lang="en-MY" sz="1100" b="0" i="0" u="none" strike="noStrike">
                        <a:solidFill>
                          <a:srgbClr val="000000"/>
                        </a:solidFill>
                        <a:effectLst/>
                        <a:latin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MY" sz="1100" b="0" i="0" u="none" strike="noStrike">
                          <a:solidFill>
                            <a:schemeClr val="bg1"/>
                          </a:solidFill>
                          <a:effectLst/>
                          <a:latin typeface="Calibri" panose="020F0502020204030204" pitchFamily="34" charset="0"/>
                        </a:rPr>
                        <a:t>West </a:t>
                      </a:r>
                      <a:r>
                        <a:rPr lang="en-MY" sz="1100" b="0" i="0" u="none" strike="noStrike" err="1">
                          <a:solidFill>
                            <a:schemeClr val="bg1"/>
                          </a:solidFill>
                          <a:effectLst/>
                          <a:latin typeface="Calibri" panose="020F0502020204030204" pitchFamily="34" charset="0"/>
                        </a:rPr>
                        <a:t>Takeoff</a:t>
                      </a:r>
                      <a:r>
                        <a:rPr lang="en-MY" sz="1100" b="0" i="0" u="none" strike="noStrike">
                          <a:solidFill>
                            <a:schemeClr val="bg1"/>
                          </a:solidFill>
                          <a:effectLst/>
                          <a:latin typeface="Calibri" panose="020F0502020204030204" pitchFamily="34" charset="0"/>
                        </a:rPr>
                        <a:t> Threshold</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MY" sz="1100" b="0" i="0" u="none" strike="noStrike" kern="1200">
                        <a:solidFill>
                          <a:srgbClr val="000000"/>
                        </a:solidFill>
                        <a:effectLst/>
                        <a:latin typeface="Calibri" panose="020F0502020204030204" pitchFamily="34" charset="0"/>
                        <a:ea typeface="+mn-ea"/>
                        <a:cs typeface="+mn-cs"/>
                      </a:endParaRPr>
                    </a:p>
                  </a:txBody>
                  <a:tcPr marL="4812" marR="4812" marT="481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2383173"/>
                  </a:ext>
                </a:extLst>
              </a:tr>
              <a:tr h="216244">
                <a:tc vMerge="1">
                  <a:txBody>
                    <a:bodyPr/>
                    <a:lstStyle/>
                    <a:p>
                      <a:pPr algn="l" fontAlgn="b"/>
                      <a:r>
                        <a:rPr lang="en-MY" sz="1100" b="0" i="0" u="none" strike="noStrike">
                          <a:solidFill>
                            <a:srgbClr val="000000"/>
                          </a:solidFill>
                          <a:effectLst/>
                          <a:latin typeface="Calibri" panose="020F0502020204030204" pitchFamily="34" charset="0"/>
                        </a:rPr>
                        <a:t>Zone 2</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b"/>
                      <a:r>
                        <a:rPr lang="en-MY" sz="1100" b="0" i="0" u="none" strike="noStrike">
                          <a:solidFill>
                            <a:srgbClr val="000000"/>
                          </a:solidFill>
                          <a:effectLst/>
                          <a:latin typeface="Calibri" panose="020F0502020204030204" pitchFamily="34" charset="0"/>
                        </a:rPr>
                        <a:t>Anthony Soon</a:t>
                      </a:r>
                    </a:p>
                    <a:p>
                      <a:pPr algn="l" fontAlgn="b"/>
                      <a:endParaRPr lang="en-MY" sz="1100" b="0" i="0" u="none" strike="noStrike">
                        <a:solidFill>
                          <a:srgbClr val="000000"/>
                        </a:solidFill>
                        <a:effectLst/>
                        <a:latin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chemeClr val="bg1"/>
                          </a:solidFill>
                          <a:effectLst/>
                          <a:latin typeface="Calibri" panose="020F0502020204030204" pitchFamily="34" charset="0"/>
                        </a:rPr>
                        <a:t>POM Alignment - EMC Theta-X to Body[BAC]</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664066"/>
                  </a:ext>
                </a:extLst>
              </a:tr>
              <a:tr h="216244">
                <a:tc vMerge="1">
                  <a:txBody>
                    <a:bodyPr/>
                    <a:lstStyle/>
                    <a:p>
                      <a:pPr algn="l" fontAlgn="b"/>
                      <a:r>
                        <a:rPr lang="en-MY" sz="1100" b="0" i="0" u="none" strike="noStrike">
                          <a:solidFill>
                            <a:srgbClr val="000000"/>
                          </a:solidFill>
                          <a:effectLst/>
                          <a:latin typeface="Calibri" panose="020F0502020204030204" pitchFamily="34" charset="0"/>
                        </a:rPr>
                        <a:t>Zone 2</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en-MY" sz="1100" b="0" i="0" u="none" strike="noStrike">
                          <a:solidFill>
                            <a:srgbClr val="000000"/>
                          </a:solidFill>
                          <a:effectLst/>
                          <a:latin typeface="Calibri" panose="020F0502020204030204" pitchFamily="34" charset="0"/>
                        </a:rPr>
                        <a:t>anthony.soon@hp.com</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MY" sz="1100" b="0" i="0" u="none" strike="noStrike">
                          <a:solidFill>
                            <a:schemeClr val="bg1"/>
                          </a:solidFill>
                          <a:effectLst/>
                          <a:latin typeface="Calibri" panose="020F0502020204030204" pitchFamily="34" charset="0"/>
                        </a:rPr>
                        <a:t>POM Alignment - Sliver Target </a:t>
                      </a:r>
                      <a:r>
                        <a:rPr lang="en-MY" sz="1100" b="0" i="0" u="none" strike="noStrike" err="1">
                          <a:solidFill>
                            <a:schemeClr val="bg1"/>
                          </a:solidFill>
                          <a:effectLst/>
                          <a:latin typeface="Calibri" panose="020F0502020204030204" pitchFamily="34" charset="0"/>
                        </a:rPr>
                        <a:t>Centerline</a:t>
                      </a:r>
                      <a:r>
                        <a:rPr lang="en-MY" sz="1100" b="0" i="0" u="none" strike="noStrike">
                          <a:solidFill>
                            <a:schemeClr val="bg1"/>
                          </a:solidFill>
                          <a:effectLst/>
                          <a:latin typeface="Calibri" panose="020F0502020204030204" pitchFamily="34" charset="0"/>
                        </a:rPr>
                        <a:t> Theta-Z</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797587"/>
                  </a:ext>
                </a:extLst>
              </a:tr>
              <a:tr h="216244">
                <a:tc vMerge="1">
                  <a:txBody>
                    <a:bodyPr/>
                    <a:lstStyle/>
                    <a:p>
                      <a:pPr algn="l" fontAlgn="b"/>
                      <a:r>
                        <a:rPr lang="en-MY" sz="1100" b="0" i="0" u="none" strike="noStrike">
                          <a:solidFill>
                            <a:srgbClr val="000000"/>
                          </a:solidFill>
                          <a:effectLst/>
                          <a:latin typeface="Calibri" panose="020F0502020204030204" pitchFamily="34" charset="0"/>
                        </a:rPr>
                        <a:t>Zone 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b"/>
                      <a:r>
                        <a:rPr lang="en-US" sz="1100" b="0" i="0" u="none" strike="noStrike">
                          <a:solidFill>
                            <a:srgbClr val="000000"/>
                          </a:solidFill>
                          <a:effectLst/>
                          <a:latin typeface="Calibri" panose="020F0502020204030204" pitchFamily="34" charset="0"/>
                        </a:rPr>
                        <a:t>Chris Chin, Jia Jan Tan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MY" sz="1100" b="0" i="0" u="none" strike="noStrike">
                          <a:solidFill>
                            <a:schemeClr val="bg1"/>
                          </a:solidFill>
                          <a:effectLst/>
                          <a:latin typeface="Calibri" panose="020F0502020204030204" pitchFamily="34" charset="0"/>
                        </a:rPr>
                        <a:t>Fluidic Bead 1 Height</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2779882"/>
                  </a:ext>
                </a:extLst>
              </a:tr>
              <a:tr h="216244">
                <a:tc vMerge="1">
                  <a:txBody>
                    <a:bodyPr/>
                    <a:lstStyle/>
                    <a:p>
                      <a:pPr algn="l" fontAlgn="b"/>
                      <a:r>
                        <a:rPr lang="en-MY" sz="1100" b="0" i="0" u="none" strike="noStrike">
                          <a:solidFill>
                            <a:srgbClr val="000000"/>
                          </a:solidFill>
                          <a:effectLst/>
                          <a:latin typeface="Calibri" panose="020F0502020204030204" pitchFamily="34" charset="0"/>
                        </a:rPr>
                        <a:t>Zone 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en-US" sz="1100" b="0" i="0" u="none" strike="noStrike">
                          <a:solidFill>
                            <a:srgbClr val="000000"/>
                          </a:solidFill>
                          <a:effectLst/>
                          <a:latin typeface="Calibri" panose="020F0502020204030204" pitchFamily="34" charset="0"/>
                        </a:rPr>
                        <a:t>Chris Chin, Jia Jan Tan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MY" sz="1100" b="0" i="0" u="none" strike="noStrike">
                          <a:solidFill>
                            <a:schemeClr val="bg1"/>
                          </a:solidFill>
                          <a:effectLst/>
                          <a:latin typeface="Calibri" panose="020F0502020204030204" pitchFamily="34" charset="0"/>
                        </a:rPr>
                        <a:t>PSA Attach - </a:t>
                      </a:r>
                      <a:r>
                        <a:rPr lang="en-MY" sz="1100" b="0" i="0" u="none" strike="noStrike" err="1">
                          <a:solidFill>
                            <a:schemeClr val="bg1"/>
                          </a:solidFill>
                          <a:effectLst/>
                          <a:latin typeface="Calibri" panose="020F0502020204030204" pitchFamily="34" charset="0"/>
                        </a:rPr>
                        <a:t>Centerline</a:t>
                      </a:r>
                      <a:r>
                        <a:rPr lang="en-MY" sz="1100" b="0" i="0" u="none" strike="noStrike">
                          <a:solidFill>
                            <a:schemeClr val="bg1"/>
                          </a:solidFill>
                          <a:effectLst/>
                          <a:latin typeface="Calibri" panose="020F0502020204030204" pitchFamily="34" charset="0"/>
                        </a:rPr>
                        <a:t> Theta-Y</a:t>
                      </a:r>
                    </a:p>
                  </a:txBody>
                  <a:tcPr marL="6348" marR="6348" marT="634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l" fontAlgn="b"/>
                      <a:endParaRPr lang="en-MY" sz="1100" b="0" i="0" u="none" strike="noStrike">
                        <a:solidFill>
                          <a:srgbClr val="000000"/>
                        </a:solidFill>
                        <a:effectLst/>
                        <a:latin typeface="Calibri" panose="020F0502020204030204" pitchFamily="34" charset="0"/>
                        <a:cs typeface="Calibri" panose="020F0502020204030204" pitchFamily="34" charset="0"/>
                      </a:endParaRPr>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009217"/>
                  </a:ext>
                </a:extLst>
              </a:tr>
              <a:tr h="279245">
                <a:tc rowSpan="6">
                  <a:txBody>
                    <a:bodyPr/>
                    <a:lstStyle/>
                    <a:p>
                      <a:pPr algn="l" fontAlgn="b"/>
                      <a:r>
                        <a:rPr lang="en-MY" sz="1100" b="1" i="0" u="none" strike="noStrike">
                          <a:solidFill>
                            <a:srgbClr val="000000"/>
                          </a:solidFill>
                          <a:effectLst/>
                          <a:latin typeface="Calibri" panose="020F0502020204030204" pitchFamily="34" charset="0"/>
                        </a:rPr>
                        <a:t>Zone 3</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b"/>
                      <a:r>
                        <a:rPr lang="fi-FI" sz="1100" b="0" i="0" u="none" strike="noStrike">
                          <a:solidFill>
                            <a:srgbClr val="000000"/>
                          </a:solidFill>
                          <a:effectLst/>
                          <a:latin typeface="Calibri" panose="020F0502020204030204" pitchFamily="34" charset="0"/>
                        </a:rPr>
                        <a:t>Hean Jun Edwin Koay, mohammad.shuib@hp.com</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nl-NL" sz="1100" b="0" i="0" u="none" strike="noStrike">
                          <a:solidFill>
                            <a:schemeClr val="bg1"/>
                          </a:solidFill>
                          <a:effectLst/>
                          <a:latin typeface="Calibri" panose="020F0502020204030204" pitchFamily="34" charset="0"/>
                        </a:rPr>
                        <a:t>Net Ink Weight - ISO 1200</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MY" sz="1800"/>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082801"/>
                  </a:ext>
                </a:extLst>
              </a:tr>
              <a:tr h="279245">
                <a:tc vMerge="1">
                  <a:txBody>
                    <a:bodyPr/>
                    <a:lstStyle/>
                    <a:p>
                      <a:pPr algn="l" fontAlgn="b"/>
                      <a:r>
                        <a:rPr lang="en-MY" sz="1100" b="0" i="0" u="none" strike="noStrike">
                          <a:solidFill>
                            <a:srgbClr val="000000"/>
                          </a:solidFill>
                          <a:effectLst/>
                          <a:latin typeface="Calibri" panose="020F0502020204030204" pitchFamily="34" charset="0"/>
                        </a:rPr>
                        <a:t>Zone 3</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fi-FI" sz="1100" b="0" i="0" u="none" strike="noStrike">
                          <a:solidFill>
                            <a:srgbClr val="000000"/>
                          </a:solidFill>
                          <a:effectLst/>
                          <a:latin typeface="Calibri" panose="020F0502020204030204" pitchFamily="34" charset="0"/>
                        </a:rPr>
                        <a:t>hean.jun.koay@hp.com, Weng Khuin Teh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chemeClr val="bg1"/>
                          </a:solidFill>
                          <a:effectLst/>
                          <a:latin typeface="Calibri" panose="020F0502020204030204" pitchFamily="34" charset="0"/>
                        </a:rPr>
                        <a:t>IUT &amp; Tent Line - Machine Vision 1st Pass</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MY" sz="1800"/>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9782573"/>
                  </a:ext>
                </a:extLst>
              </a:tr>
              <a:tr h="279245">
                <a:tc vMerge="1">
                  <a:txBody>
                    <a:bodyPr/>
                    <a:lstStyle/>
                    <a:p>
                      <a:endParaRPr lang="en-MY"/>
                    </a:p>
                  </a:txBody>
                  <a:tcPr/>
                </a:tc>
                <a:tc rowSpan="2">
                  <a:txBody>
                    <a:bodyPr/>
                    <a:lstStyle/>
                    <a:p>
                      <a:pPr algn="l" fontAlgn="b"/>
                      <a:r>
                        <a:rPr lang="fi-FI" sz="1100" b="0" i="0" u="none" strike="noStrike">
                          <a:solidFill>
                            <a:srgbClr val="000000"/>
                          </a:solidFill>
                          <a:effectLst/>
                          <a:latin typeface="Calibri" panose="020F0502020204030204" pitchFamily="34" charset="0"/>
                        </a:rPr>
                        <a:t>Wong Beng Chai</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chemeClr val="bg1"/>
                          </a:solidFill>
                          <a:effectLst/>
                          <a:latin typeface="Calibri" panose="020F0502020204030204" pitchFamily="34" charset="0"/>
                        </a:rPr>
                        <a:t>Vent Label Location relative to Lid Alignment Mark (X)</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MY" sz="1800"/>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1445144"/>
                  </a:ext>
                </a:extLst>
              </a:tr>
              <a:tr h="279245">
                <a:tc vMerge="1">
                  <a:txBody>
                    <a:bodyPr/>
                    <a:lstStyle/>
                    <a:p>
                      <a:endParaRPr lang="en-MY"/>
                    </a:p>
                  </a:txBody>
                  <a:tcPr/>
                </a:tc>
                <a:tc vMerge="1">
                  <a:txBody>
                    <a:bodyPr/>
                    <a:lstStyle/>
                    <a:p>
                      <a:pPr algn="l" fontAlgn="b"/>
                      <a:endParaRPr lang="fi-FI" sz="1100" b="0" i="0" u="none" strike="noStrike">
                        <a:solidFill>
                          <a:srgbClr val="000000"/>
                        </a:solidFill>
                        <a:effectLst/>
                        <a:latin typeface="Calibri" panose="020F0502020204030204" pitchFamily="34" charset="0"/>
                      </a:endParaRP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chemeClr val="bg1"/>
                          </a:solidFill>
                          <a:effectLst/>
                          <a:latin typeface="Calibri" panose="020F0502020204030204" pitchFamily="34" charset="0"/>
                        </a:rPr>
                        <a:t>Vent Label Location relative to Lid Alignment Mark (Y)</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MY" sz="1800"/>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428085"/>
                  </a:ext>
                </a:extLst>
              </a:tr>
              <a:tr h="675509">
                <a:tc vMerge="1">
                  <a:txBody>
                    <a:bodyPr/>
                    <a:lstStyle/>
                    <a:p>
                      <a:pPr algn="l" fontAlgn="t"/>
                      <a:endParaRPr lang="en-MY" sz="1100" b="1" i="0" u="none" strike="noStrike">
                        <a:solidFill>
                          <a:srgbClr val="000000"/>
                        </a:solidFill>
                        <a:effectLst/>
                        <a:latin typeface="Calibri" panose="020F0502020204030204" pitchFamily="34" charset="0"/>
                      </a:endParaRP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fontAlgn="b"/>
                      <a:r>
                        <a:rPr lang="en-MY" sz="1100" b="0" i="0" u="none" strike="noStrike">
                          <a:solidFill>
                            <a:srgbClr val="000000"/>
                          </a:solidFill>
                          <a:effectLst/>
                          <a:latin typeface="Calibri" panose="020F0502020204030204" pitchFamily="34" charset="0"/>
                        </a:rPr>
                        <a:t>Shiaw Mei Gan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MY" sz="1100" b="0" i="0" u="none" strike="noStrike">
                          <a:solidFill>
                            <a:schemeClr val="bg1"/>
                          </a:solidFill>
                          <a:effectLst/>
                          <a:latin typeface="Calibri" panose="020F0502020204030204" pitchFamily="34" charset="0"/>
                        </a:rPr>
                        <a:t>LPQ PICA Code Verification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MY" sz="1100" b="0" i="0" u="none" strike="noStrike" kern="1200">
                          <a:solidFill>
                            <a:schemeClr val="tx1"/>
                          </a:solidFill>
                          <a:effectLst/>
                          <a:latin typeface="Calibri" panose="020F0502020204030204" pitchFamily="34" charset="0"/>
                          <a:ea typeface="+mn-ea"/>
                          <a:cs typeface="+mn-cs"/>
                        </a:rPr>
                        <a:t>T</a:t>
                      </a:r>
                      <a:r>
                        <a:rPr lang="en-US" sz="1100" b="0" i="0" u="none" strike="noStrike" kern="1200">
                          <a:solidFill>
                            <a:schemeClr val="tx1"/>
                          </a:solidFill>
                          <a:effectLst/>
                          <a:latin typeface="Calibri" panose="020F0502020204030204" pitchFamily="34" charset="0"/>
                          <a:ea typeface="+mn-ea"/>
                          <a:cs typeface="+mn-cs"/>
                        </a:rPr>
                        <a:t>here has been some delay in the software development.  Plan to roll in by BR3, which is late Nov. </a:t>
                      </a:r>
                      <a:endParaRPr lang="en-MY" sz="1100" b="0" i="0" u="none" strike="noStrike" kern="1200">
                        <a:solidFill>
                          <a:schemeClr val="tx1"/>
                        </a:solidFill>
                        <a:effectLst/>
                        <a:latin typeface="Calibri" panose="020F0502020204030204" pitchFamily="34" charset="0"/>
                        <a:ea typeface="+mn-ea"/>
                        <a:cs typeface="+mn-cs"/>
                      </a:endParaRPr>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218205"/>
                  </a:ext>
                </a:extLst>
              </a:tr>
              <a:tr h="320696">
                <a:tc vMerge="1">
                  <a:txBody>
                    <a:bodyPr/>
                    <a:lstStyle/>
                    <a:p>
                      <a:pPr algn="l" fontAlgn="t"/>
                      <a:endParaRPr lang="en-MY" sz="1100" b="1" i="0" u="none" strike="noStrike">
                        <a:solidFill>
                          <a:srgbClr val="000000"/>
                        </a:solidFill>
                        <a:effectLst/>
                        <a:latin typeface="Calibri" panose="020F0502020204030204" pitchFamily="34" charset="0"/>
                      </a:endParaRP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en-MY" sz="1100" b="0" i="0" u="none" strike="noStrike">
                          <a:solidFill>
                            <a:srgbClr val="000000"/>
                          </a:solidFill>
                          <a:effectLst/>
                          <a:latin typeface="Calibri" panose="020F0502020204030204" pitchFamily="34" charset="0"/>
                        </a:rPr>
                        <a:t>Shiaw Mei Gan</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chemeClr val="bg1"/>
                          </a:solidFill>
                          <a:effectLst/>
                          <a:latin typeface="Calibri" panose="020F0502020204030204" pitchFamily="34" charset="0"/>
                        </a:rPr>
                        <a:t>Mini Life Test - Fail Rate</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MY" sz="1800"/>
                    </a:p>
                  </a:txBody>
                  <a:tcPr marL="5124" marR="5124" marT="512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218975"/>
                  </a:ext>
                </a:extLst>
              </a:tr>
            </a:tbl>
          </a:graphicData>
        </a:graphic>
      </p:graphicFrame>
      <p:sp>
        <p:nvSpPr>
          <p:cNvPr id="6" name="Rectangle 5">
            <a:extLst>
              <a:ext uri="{FF2B5EF4-FFF2-40B4-BE49-F238E27FC236}">
                <a16:creationId xmlns:a16="http://schemas.microsoft.com/office/drawing/2014/main" id="{13C91B93-EC81-1D76-C59C-F3E80D989E3F}"/>
              </a:ext>
            </a:extLst>
          </p:cNvPr>
          <p:cNvSpPr/>
          <p:nvPr/>
        </p:nvSpPr>
        <p:spPr bwMode="ltGray">
          <a:xfrm>
            <a:off x="123532" y="4237443"/>
            <a:ext cx="4276860" cy="1976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999">
                <a:solidFill>
                  <a:schemeClr val="tx1"/>
                </a:solidFill>
              </a:rPr>
              <a:t>Total </a:t>
            </a:r>
            <a:r>
              <a:rPr lang="en-GB" sz="3199" b="1" u="sng">
                <a:solidFill>
                  <a:schemeClr val="tx1"/>
                </a:solidFill>
              </a:rPr>
              <a:t>64</a:t>
            </a:r>
            <a:r>
              <a:rPr lang="en-GB" sz="1999">
                <a:solidFill>
                  <a:schemeClr val="tx1"/>
                </a:solidFill>
              </a:rPr>
              <a:t> process parameter data in M5</a:t>
            </a:r>
            <a:endParaRPr lang="en-GB" sz="3199" b="1">
              <a:solidFill>
                <a:schemeClr val="tx1"/>
              </a:solidFill>
            </a:endParaRPr>
          </a:p>
          <a:p>
            <a:pPr marL="914126" lvl="1" indent="-457063">
              <a:buFont typeface="Arial" panose="020B0604020202020204" pitchFamily="34" charset="0"/>
              <a:buChar char="•"/>
            </a:pPr>
            <a:r>
              <a:rPr lang="en-GB" sz="3199" b="1">
                <a:solidFill>
                  <a:schemeClr val="tx1"/>
                </a:solidFill>
                <a:highlight>
                  <a:srgbClr val="FF0000"/>
                </a:highlight>
              </a:rPr>
              <a:t>10</a:t>
            </a:r>
            <a:r>
              <a:rPr lang="en-GB" sz="1799">
                <a:solidFill>
                  <a:schemeClr val="tx1"/>
                </a:solidFill>
              </a:rPr>
              <a:t> incapable</a:t>
            </a:r>
            <a:endParaRPr lang="en-GB" sz="1799">
              <a:solidFill>
                <a:schemeClr val="tx1"/>
              </a:solidFill>
              <a:highlight>
                <a:srgbClr val="0000FF"/>
              </a:highlight>
            </a:endParaRPr>
          </a:p>
          <a:p>
            <a:pPr marL="914126" lvl="1" indent="-457063">
              <a:buFont typeface="Arial" panose="020B0604020202020204" pitchFamily="34" charset="0"/>
              <a:buChar char="•"/>
            </a:pPr>
            <a:r>
              <a:rPr lang="en-GB" sz="3199" b="1">
                <a:solidFill>
                  <a:schemeClr val="tx1"/>
                </a:solidFill>
                <a:highlight>
                  <a:srgbClr val="0000FF"/>
                </a:highlight>
              </a:rPr>
              <a:t> </a:t>
            </a:r>
            <a:r>
              <a:rPr lang="en-GB" sz="3199" b="1">
                <a:solidFill>
                  <a:schemeClr val="bg1"/>
                </a:solidFill>
                <a:highlight>
                  <a:srgbClr val="0000FF"/>
                </a:highlight>
              </a:rPr>
              <a:t>1</a:t>
            </a:r>
            <a:r>
              <a:rPr lang="en-GB" sz="1799">
                <a:solidFill>
                  <a:schemeClr val="tx1"/>
                </a:solidFill>
              </a:rPr>
              <a:t> unknown</a:t>
            </a:r>
          </a:p>
        </p:txBody>
      </p:sp>
      <p:pic>
        <p:nvPicPr>
          <p:cNvPr id="4" name="Picture 3">
            <a:extLst>
              <a:ext uri="{FF2B5EF4-FFF2-40B4-BE49-F238E27FC236}">
                <a16:creationId xmlns:a16="http://schemas.microsoft.com/office/drawing/2014/main" id="{50AA0CF0-0A88-4F35-8A4C-FDE63F7E5F2E}"/>
              </a:ext>
            </a:extLst>
          </p:cNvPr>
          <p:cNvPicPr>
            <a:picLocks noChangeAspect="1"/>
          </p:cNvPicPr>
          <p:nvPr/>
        </p:nvPicPr>
        <p:blipFill>
          <a:blip r:embed="rId5"/>
          <a:stretch>
            <a:fillRect/>
          </a:stretch>
        </p:blipFill>
        <p:spPr>
          <a:xfrm>
            <a:off x="123533" y="1352119"/>
            <a:ext cx="4213216" cy="2688614"/>
          </a:xfrm>
          <a:prstGeom prst="rect">
            <a:avLst/>
          </a:prstGeom>
        </p:spPr>
      </p:pic>
      <p:sp>
        <p:nvSpPr>
          <p:cNvPr id="7" name="Rectangle 6">
            <a:extLst>
              <a:ext uri="{FF2B5EF4-FFF2-40B4-BE49-F238E27FC236}">
                <a16:creationId xmlns:a16="http://schemas.microsoft.com/office/drawing/2014/main" id="{DC53CB80-EDC0-B895-6EBB-068D0F764764}"/>
              </a:ext>
            </a:extLst>
          </p:cNvPr>
          <p:cNvSpPr/>
          <p:nvPr/>
        </p:nvSpPr>
        <p:spPr bwMode="ltGray">
          <a:xfrm>
            <a:off x="4336748" y="5114757"/>
            <a:ext cx="7888593" cy="853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664" indent="-285664">
              <a:buFont typeface="Arial" panose="020B0604020202020204" pitchFamily="34" charset="0"/>
              <a:buChar char="•"/>
            </a:pPr>
            <a:r>
              <a:rPr lang="en-GB" sz="1400" i="1">
                <a:solidFill>
                  <a:schemeClr val="tx1"/>
                </a:solidFill>
              </a:rPr>
              <a:t>Added 2 new parameters  re-categorized to incapable</a:t>
            </a:r>
          </a:p>
          <a:p>
            <a:pPr marL="742727" lvl="1" indent="-285664">
              <a:buFont typeface="Arial" panose="020B0604020202020204" pitchFamily="34" charset="0"/>
              <a:buChar char="•"/>
            </a:pPr>
            <a:r>
              <a:rPr lang="en-GB" sz="1400" i="1">
                <a:solidFill>
                  <a:schemeClr val="tx1"/>
                </a:solidFill>
              </a:rPr>
              <a:t>Vent Label Location relative to Lid Alignment Mark (X)</a:t>
            </a:r>
          </a:p>
          <a:p>
            <a:pPr marL="742727" lvl="1" indent="-285664">
              <a:buFont typeface="Arial" panose="020B0604020202020204" pitchFamily="34" charset="0"/>
              <a:buChar char="•"/>
            </a:pPr>
            <a:r>
              <a:rPr lang="en-GB" sz="1400" i="1">
                <a:solidFill>
                  <a:schemeClr val="tx1"/>
                </a:solidFill>
              </a:rPr>
              <a:t>Vent Label Location relative to Lid Alignment Mark (Y) </a:t>
            </a:r>
          </a:p>
        </p:txBody>
      </p:sp>
      <p:sp>
        <p:nvSpPr>
          <p:cNvPr id="3" name="TextBox 2">
            <a:extLst>
              <a:ext uri="{FF2B5EF4-FFF2-40B4-BE49-F238E27FC236}">
                <a16:creationId xmlns:a16="http://schemas.microsoft.com/office/drawing/2014/main" id="{8CDACF18-E03C-925E-3021-C736FE3FA6C9}"/>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Tree>
    <p:extLst>
      <p:ext uri="{BB962C8B-B14F-4D97-AF65-F5344CB8AC3E}">
        <p14:creationId xmlns:p14="http://schemas.microsoft.com/office/powerpoint/2010/main" val="2644867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CD56205-D332-4F62-C069-7D37D4200625}"/>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think-cell data - do not delete" hidden="1">
                        <a:extLst>
                          <a:ext uri="{FF2B5EF4-FFF2-40B4-BE49-F238E27FC236}">
                            <a16:creationId xmlns:a16="http://schemas.microsoft.com/office/drawing/2014/main" id="{BCD56205-D332-4F62-C069-7D37D4200625}"/>
                          </a:ext>
                        </a:extLst>
                      </p:cNvPr>
                      <p:cNvPicPr/>
                      <p:nvPr/>
                    </p:nvPicPr>
                    <p:blipFill>
                      <a:blip r:embed="rId4"/>
                      <a:stretch>
                        <a:fillRect/>
                      </a:stretch>
                    </p:blipFill>
                    <p:spPr>
                      <a:xfrm>
                        <a:off x="1587" y="2480"/>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AB53399B-C851-430E-BD3C-F54E585C1B71}"/>
              </a:ext>
            </a:extLst>
          </p:cNvPr>
          <p:cNvSpPr>
            <a:spLocks noGrp="1"/>
          </p:cNvSpPr>
          <p:nvPr>
            <p:ph type="title"/>
          </p:nvPr>
        </p:nvSpPr>
        <p:spPr>
          <a:xfrm>
            <a:off x="298730" y="398173"/>
            <a:ext cx="8174196" cy="600778"/>
          </a:xfrm>
        </p:spPr>
        <p:txBody>
          <a:bodyPr vert="horz"/>
          <a:lstStyle/>
          <a:p>
            <a:r>
              <a:rPr lang="en-US"/>
              <a:t>Help Needed</a:t>
            </a:r>
            <a:endParaRPr lang="en-GB"/>
          </a:p>
        </p:txBody>
      </p:sp>
      <p:graphicFrame>
        <p:nvGraphicFramePr>
          <p:cNvPr id="8" name="Table 7">
            <a:extLst>
              <a:ext uri="{FF2B5EF4-FFF2-40B4-BE49-F238E27FC236}">
                <a16:creationId xmlns:a16="http://schemas.microsoft.com/office/drawing/2014/main" id="{D799EE99-2F07-1EAC-297C-674854538CE6}"/>
              </a:ext>
            </a:extLst>
          </p:cNvPr>
          <p:cNvGraphicFramePr>
            <a:graphicFrameLocks noGrp="1"/>
          </p:cNvGraphicFramePr>
          <p:nvPr/>
        </p:nvGraphicFramePr>
        <p:xfrm>
          <a:off x="380045" y="1438900"/>
          <a:ext cx="11493789" cy="3991758"/>
        </p:xfrm>
        <a:graphic>
          <a:graphicData uri="http://schemas.openxmlformats.org/drawingml/2006/table">
            <a:tbl>
              <a:tblPr>
                <a:tableStyleId>{5C22544A-7EE6-4342-B048-85BDC9FD1C3A}</a:tableStyleId>
              </a:tblPr>
              <a:tblGrid>
                <a:gridCol w="640896">
                  <a:extLst>
                    <a:ext uri="{9D8B030D-6E8A-4147-A177-3AD203B41FA5}">
                      <a16:colId xmlns:a16="http://schemas.microsoft.com/office/drawing/2014/main" val="251563058"/>
                    </a:ext>
                  </a:extLst>
                </a:gridCol>
                <a:gridCol w="1222103">
                  <a:extLst>
                    <a:ext uri="{9D8B030D-6E8A-4147-A177-3AD203B41FA5}">
                      <a16:colId xmlns:a16="http://schemas.microsoft.com/office/drawing/2014/main" val="3502006561"/>
                    </a:ext>
                  </a:extLst>
                </a:gridCol>
                <a:gridCol w="3425214">
                  <a:extLst>
                    <a:ext uri="{9D8B030D-6E8A-4147-A177-3AD203B41FA5}">
                      <a16:colId xmlns:a16="http://schemas.microsoft.com/office/drawing/2014/main" val="650085257"/>
                    </a:ext>
                  </a:extLst>
                </a:gridCol>
                <a:gridCol w="3287278">
                  <a:extLst>
                    <a:ext uri="{9D8B030D-6E8A-4147-A177-3AD203B41FA5}">
                      <a16:colId xmlns:a16="http://schemas.microsoft.com/office/drawing/2014/main" val="2526620630"/>
                    </a:ext>
                  </a:extLst>
                </a:gridCol>
                <a:gridCol w="1459149">
                  <a:extLst>
                    <a:ext uri="{9D8B030D-6E8A-4147-A177-3AD203B41FA5}">
                      <a16:colId xmlns:a16="http://schemas.microsoft.com/office/drawing/2014/main" val="4021551290"/>
                    </a:ext>
                  </a:extLst>
                </a:gridCol>
                <a:gridCol w="1459149">
                  <a:extLst>
                    <a:ext uri="{9D8B030D-6E8A-4147-A177-3AD203B41FA5}">
                      <a16:colId xmlns:a16="http://schemas.microsoft.com/office/drawing/2014/main" val="125720871"/>
                    </a:ext>
                  </a:extLst>
                </a:gridCol>
              </a:tblGrid>
              <a:tr h="287368">
                <a:tc>
                  <a:txBody>
                    <a:bodyPr/>
                    <a:lstStyle/>
                    <a:p>
                      <a:pPr algn="ctr" rtl="0" fontAlgn="t"/>
                      <a:r>
                        <a:rPr lang="en-MY" sz="1400" u="none" strike="noStrike">
                          <a:effectLst/>
                          <a:latin typeface="Calibri" panose="020F0502020204030204" pitchFamily="34" charset="0"/>
                          <a:cs typeface="Calibri" panose="020F0502020204030204" pitchFamily="34" charset="0"/>
                        </a:rPr>
                        <a:t>Line</a:t>
                      </a:r>
                      <a:endParaRPr lang="en-MY" sz="14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fontAlgn="t"/>
                      <a:r>
                        <a:rPr lang="en-MY" sz="1400" u="none" strike="noStrike">
                          <a:effectLst/>
                          <a:latin typeface="Calibri" panose="020F0502020204030204" pitchFamily="34" charset="0"/>
                          <a:cs typeface="Calibri" panose="020F0502020204030204" pitchFamily="34" charset="0"/>
                        </a:rPr>
                        <a:t>Processing Area</a:t>
                      </a:r>
                      <a:endParaRPr lang="en-MY" sz="14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fontAlgn="t"/>
                      <a:r>
                        <a:rPr lang="en-MY" sz="1400" u="none" strike="noStrike">
                          <a:effectLst/>
                          <a:latin typeface="Calibri" panose="020F0502020204030204" pitchFamily="34" charset="0"/>
                          <a:cs typeface="Calibri" panose="020F0502020204030204" pitchFamily="34" charset="0"/>
                        </a:rPr>
                        <a:t>Parameter Name</a:t>
                      </a:r>
                      <a:endParaRPr lang="en-MY" sz="14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fontAlgn="t"/>
                      <a:r>
                        <a:rPr lang="en-MY" sz="1400" u="none" strike="noStrike">
                          <a:effectLst/>
                          <a:latin typeface="Calibri" panose="020F0502020204030204" pitchFamily="34" charset="0"/>
                          <a:cs typeface="Calibri" panose="020F0502020204030204" pitchFamily="34" charset="0"/>
                        </a:rPr>
                        <a:t>Remark</a:t>
                      </a:r>
                      <a:endParaRPr lang="en-MY" sz="1400" b="1" i="0" u="none" strike="noStrike">
                        <a:solidFill>
                          <a:srgbClr val="FFFFFF"/>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t"/>
                      <a:r>
                        <a:rPr lang="en-US" sz="1400" b="0" i="0" u="none" strike="noStrike">
                          <a:solidFill>
                            <a:schemeClr val="tx1"/>
                          </a:solidFill>
                          <a:effectLst/>
                          <a:latin typeface="Calibri" panose="020F0502020204030204" pitchFamily="34" charset="0"/>
                          <a:cs typeface="Calibri" panose="020F0502020204030204" pitchFamily="34" charset="0"/>
                        </a:rPr>
                        <a:t>O</a:t>
                      </a:r>
                      <a:r>
                        <a:rPr lang="en-MY" sz="1400" b="0" i="0" u="none" strike="noStrike" err="1">
                          <a:solidFill>
                            <a:schemeClr val="tx1"/>
                          </a:solidFill>
                          <a:effectLst/>
                          <a:latin typeface="Calibri" panose="020F0502020204030204" pitchFamily="34" charset="0"/>
                          <a:cs typeface="Calibri" panose="020F0502020204030204" pitchFamily="34" charset="0"/>
                        </a:rPr>
                        <a:t>wner</a:t>
                      </a:r>
                      <a:endParaRPr lang="en-MY" sz="1400" b="0" i="0" u="none" strike="noStrike">
                        <a:solidFill>
                          <a:schemeClr val="tx1"/>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t"/>
                      <a:r>
                        <a:rPr lang="en-US" sz="1400" b="0" i="0" u="none" strike="noStrike">
                          <a:solidFill>
                            <a:schemeClr val="tx1"/>
                          </a:solidFill>
                          <a:effectLst/>
                          <a:latin typeface="Calibri" panose="020F0502020204030204" pitchFamily="34" charset="0"/>
                          <a:cs typeface="Calibri" panose="020F0502020204030204" pitchFamily="34" charset="0"/>
                        </a:rPr>
                        <a:t>Status</a:t>
                      </a:r>
                      <a:endParaRPr lang="en-MY" sz="1400" b="0" i="0" u="none" strike="noStrike">
                        <a:solidFill>
                          <a:schemeClr val="tx1"/>
                        </a:solidFill>
                        <a:effectLst/>
                        <a:latin typeface="Calibri" panose="020F0502020204030204" pitchFamily="34" charset="0"/>
                        <a:cs typeface="Calibri" panose="020F0502020204030204" pitchFamily="34" charset="0"/>
                      </a:endParaRP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13915835"/>
                  </a:ext>
                </a:extLst>
              </a:tr>
              <a:tr h="313118">
                <a:tc rowSpan="11">
                  <a:txBody>
                    <a:bodyPr/>
                    <a:lstStyle/>
                    <a:p>
                      <a:pPr algn="ctr" fontAlgn="t"/>
                      <a:r>
                        <a:rPr lang="en-MY" sz="1400" b="0" i="0" u="none" strike="noStrike">
                          <a:solidFill>
                            <a:schemeClr val="tx1"/>
                          </a:solidFill>
                          <a:effectLst/>
                          <a:latin typeface="Calibri" panose="020F0502020204030204" pitchFamily="34" charset="0"/>
                          <a:cs typeface="Calibri" panose="020F0502020204030204" pitchFamily="34" charset="0"/>
                        </a:rPr>
                        <a:t>M5</a:t>
                      </a:r>
                    </a:p>
                  </a:txBody>
                  <a:tcPr marL="6348" marR="6348" marT="6348" marB="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Spec Readiness</a:t>
                      </a:r>
                    </a:p>
                  </a:txBody>
                  <a:tcPr marL="6348" marR="6348" marT="6348" marB="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Lid weld collapse height</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t"/>
                      <a:r>
                        <a:rPr lang="en-MY" sz="1400" u="none" strike="noStrike">
                          <a:effectLst/>
                          <a:latin typeface="Calibri" panose="020F0502020204030204" pitchFamily="34" charset="0"/>
                          <a:cs typeface="Calibri" panose="020F0502020204030204" pitchFamily="34" charset="0"/>
                        </a:rPr>
                        <a:t>CR 509458 submitted – Pending review </a:t>
                      </a:r>
                      <a:endParaRPr lang="en-US"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rtl="0" fontAlgn="t"/>
                      <a:r>
                        <a:rPr lang="en-MY" sz="1400" b="0" i="0" u="none" strike="noStrike">
                          <a:solidFill>
                            <a:srgbClr val="000000"/>
                          </a:solidFill>
                          <a:effectLst/>
                          <a:latin typeface="Calibri" panose="020F0502020204030204" pitchFamily="34" charset="0"/>
                          <a:cs typeface="Calibri" panose="020F0502020204030204" pitchFamily="34" charset="0"/>
                        </a:rPr>
                        <a:t>Natiel Gomez</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rtl="0" fontAlgn="t"/>
                      <a:r>
                        <a:rPr lang="en-US" sz="1400" b="0" i="0" u="none" strike="noStrike">
                          <a:solidFill>
                            <a:srgbClr val="000000"/>
                          </a:solidFill>
                          <a:effectLst/>
                          <a:latin typeface="Calibri" panose="020F0502020204030204" pitchFamily="34" charset="0"/>
                          <a:cs typeface="Calibri" panose="020F0502020204030204" pitchFamily="34" charset="0"/>
                        </a:rPr>
                        <a:t>Open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5041326"/>
                  </a:ext>
                </a:extLst>
              </a:tr>
              <a:tr h="313118">
                <a:tc vMerge="1">
                  <a:txBody>
                    <a:bodyPr/>
                    <a:lstStyle/>
                    <a:p>
                      <a:endParaRPr lang="en-MY"/>
                    </a:p>
                  </a:txBody>
                  <a:tcPr/>
                </a:tc>
                <a:tc vMerge="1">
                  <a:txBody>
                    <a:bodyPr/>
                    <a:lstStyle/>
                    <a:p>
                      <a:endParaRPr lang="en-MY"/>
                    </a:p>
                  </a:txBody>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Lid Weld energy</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tc vMerge="1">
                  <a:txBody>
                    <a:bodyPr/>
                    <a:lstStyle/>
                    <a:p>
                      <a:endParaRPr lang="en-MY"/>
                    </a:p>
                  </a:txBody>
                  <a:tcPr/>
                </a:tc>
                <a:tc vMerge="1">
                  <a:txBody>
                    <a:bodyPr/>
                    <a:lstStyle/>
                    <a:p>
                      <a:endParaRPr lang="en-MY"/>
                    </a:p>
                  </a:txBody>
                  <a:tcPr/>
                </a:tc>
                <a:extLst>
                  <a:ext uri="{0D108BD9-81ED-4DB2-BD59-A6C34878D82A}">
                    <a16:rowId xmlns:a16="http://schemas.microsoft.com/office/drawing/2014/main" val="1346273783"/>
                  </a:ext>
                </a:extLst>
              </a:tr>
              <a:tr h="313118">
                <a:tc vMerge="1">
                  <a:txBody>
                    <a:bodyPr/>
                    <a:lstStyle/>
                    <a:p>
                      <a:endParaRPr lang="en-MY"/>
                    </a:p>
                  </a:txBody>
                  <a:tcPr/>
                </a:tc>
                <a:tc vMerge="1">
                  <a:txBody>
                    <a:bodyPr/>
                    <a:lstStyle/>
                    <a:p>
                      <a:endParaRPr lang="en-MY"/>
                    </a:p>
                  </a:txBody>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Fluidic Bead 1 Width</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rtl="0" fontAlgn="t"/>
                      <a:r>
                        <a:rPr lang="en-US" sz="1400" b="0" i="0" u="none" strike="noStrike">
                          <a:solidFill>
                            <a:srgbClr val="000000"/>
                          </a:solidFill>
                          <a:effectLst/>
                          <a:latin typeface="Calibri" panose="020F0502020204030204" pitchFamily="34" charset="0"/>
                          <a:cs typeface="Calibri" panose="020F0502020204030204" pitchFamily="34" charset="0"/>
                        </a:rPr>
                        <a:t>Pending spec justification from CRV NPI process.</a:t>
                      </a:r>
                    </a:p>
                    <a:p>
                      <a:pPr algn="l" rtl="0" fontAlgn="t"/>
                      <a:r>
                        <a:rPr lang="en-US" sz="1400" b="0" i="0" u="none" strike="noStrike">
                          <a:solidFill>
                            <a:srgbClr val="000000"/>
                          </a:solidFill>
                          <a:effectLst/>
                          <a:latin typeface="Calibri" panose="020F0502020204030204" pitchFamily="34" charset="0"/>
                          <a:cs typeface="Calibri" panose="020F0502020204030204" pitchFamily="34" charset="0"/>
                        </a:rPr>
                        <a:t>M5 to do another round of spec justification? Or just correlation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fontAlgn="t"/>
                      <a:r>
                        <a:rPr lang="en-MY" sz="1400" b="0" i="0" u="none" strike="noStrike">
                          <a:solidFill>
                            <a:srgbClr val="000000"/>
                          </a:solidFill>
                          <a:effectLst/>
                          <a:latin typeface="Calibri" panose="020F0502020204030204" pitchFamily="34" charset="0"/>
                          <a:cs typeface="Calibri" panose="020F0502020204030204" pitchFamily="34" charset="0"/>
                        </a:rPr>
                        <a:t>Robert H Weber/Devin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ctr" fontAlgn="t"/>
                      <a:r>
                        <a:rPr lang="en-US" sz="1400" b="0" i="0" u="none" strike="noStrike">
                          <a:solidFill>
                            <a:srgbClr val="000000"/>
                          </a:solidFill>
                          <a:effectLst/>
                          <a:latin typeface="Calibri" panose="020F0502020204030204" pitchFamily="34" charset="0"/>
                          <a:cs typeface="Calibri" panose="020F0502020204030204" pitchFamily="34" charset="0"/>
                        </a:rPr>
                        <a:t>Open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5306249"/>
                  </a:ext>
                </a:extLst>
              </a:tr>
              <a:tr h="313118">
                <a:tc vMerge="1">
                  <a:txBody>
                    <a:bodyPr/>
                    <a:lstStyle/>
                    <a:p>
                      <a:endParaRPr lang="en-MY"/>
                    </a:p>
                  </a:txBody>
                  <a:tcPr/>
                </a:tc>
                <a:tc vMerge="1">
                  <a:txBody>
                    <a:bodyPr/>
                    <a:lstStyle/>
                    <a:p>
                      <a:endParaRPr lang="en-MY"/>
                    </a:p>
                  </a:txBody>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Fluidic Bead 1 Height</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tc vMerge="1">
                  <a:txBody>
                    <a:bodyPr/>
                    <a:lstStyle/>
                    <a:p>
                      <a:endParaRPr lang="en-MY"/>
                    </a:p>
                  </a:txBody>
                  <a:tcPr/>
                </a:tc>
                <a:tc vMerge="1">
                  <a:txBody>
                    <a:bodyPr/>
                    <a:lstStyle/>
                    <a:p>
                      <a:endParaRPr lang="en-MY"/>
                    </a:p>
                  </a:txBody>
                  <a:tcPr/>
                </a:tc>
                <a:extLst>
                  <a:ext uri="{0D108BD9-81ED-4DB2-BD59-A6C34878D82A}">
                    <a16:rowId xmlns:a16="http://schemas.microsoft.com/office/drawing/2014/main" val="3547432298"/>
                  </a:ext>
                </a:extLst>
              </a:tr>
              <a:tr h="313118">
                <a:tc vMerge="1">
                  <a:txBody>
                    <a:bodyPr/>
                    <a:lstStyle/>
                    <a:p>
                      <a:endParaRPr lang="en-MY"/>
                    </a:p>
                  </a:txBody>
                  <a:tcPr/>
                </a:tc>
                <a:tc vMerge="1">
                  <a:txBody>
                    <a:bodyPr/>
                    <a:lstStyle/>
                    <a:p>
                      <a:endParaRPr lang="en-MY"/>
                    </a:p>
                  </a:txBody>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Flex Stake - Dimple Flex Region Surface Profile</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tc vMerge="1">
                  <a:txBody>
                    <a:bodyPr/>
                    <a:lstStyle/>
                    <a:p>
                      <a:endParaRPr lang="en-MY"/>
                    </a:p>
                  </a:txBody>
                  <a:tcPr/>
                </a:tc>
                <a:tc vMerge="1">
                  <a:txBody>
                    <a:bodyPr/>
                    <a:lstStyle/>
                    <a:p>
                      <a:endParaRPr lang="en-MY"/>
                    </a:p>
                  </a:txBody>
                  <a:tcPr/>
                </a:tc>
                <a:extLst>
                  <a:ext uri="{0D108BD9-81ED-4DB2-BD59-A6C34878D82A}">
                    <a16:rowId xmlns:a16="http://schemas.microsoft.com/office/drawing/2014/main" val="2504605955"/>
                  </a:ext>
                </a:extLst>
              </a:tr>
              <a:tr h="313118">
                <a:tc vMerge="1">
                  <a:txBody>
                    <a:bodyPr/>
                    <a:lstStyle/>
                    <a:p>
                      <a:endParaRPr lang="en-MY"/>
                    </a:p>
                  </a:txBody>
                  <a:tcPr/>
                </a:tc>
                <a:tc vMerge="1">
                  <a:txBody>
                    <a:bodyPr/>
                    <a:lstStyle/>
                    <a:p>
                      <a:endParaRPr lang="en-MY"/>
                    </a:p>
                  </a:txBody>
                  <a:tcPr/>
                </a:tc>
                <a:tc>
                  <a:txBody>
                    <a:bodyPr/>
                    <a:lstStyle/>
                    <a:p>
                      <a:pPr algn="l" rtl="0" fontAlgn="t"/>
                      <a:r>
                        <a:rPr lang="nn-NO" sz="1400" b="0" i="0" u="none" strike="noStrike">
                          <a:solidFill>
                            <a:srgbClr val="000000"/>
                          </a:solidFill>
                          <a:effectLst/>
                          <a:latin typeface="Calibri" panose="020F0502020204030204" pitchFamily="34" charset="0"/>
                          <a:cs typeface="Calibri" panose="020F0502020204030204" pitchFamily="34" charset="0"/>
                        </a:rPr>
                        <a:t>Flex Stake - EI Pads Flatness</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extLst>
                  <a:ext uri="{0D108BD9-81ED-4DB2-BD59-A6C34878D82A}">
                    <a16:rowId xmlns:a16="http://schemas.microsoft.com/office/drawing/2014/main" val="43229523"/>
                  </a:ext>
                </a:extLst>
              </a:tr>
              <a:tr h="313118">
                <a:tc vMerge="1">
                  <a:txBody>
                    <a:bodyPr/>
                    <a:lstStyle/>
                    <a:p>
                      <a:endParaRPr lang="en-MY"/>
                    </a:p>
                  </a:txBody>
                  <a:tcPr/>
                </a:tc>
                <a:tc vMerge="1">
                  <a:txBody>
                    <a:bodyPr/>
                    <a:lstStyle/>
                    <a:p>
                      <a:endParaRPr lang="en-MY"/>
                    </a:p>
                  </a:txBody>
                  <a:tcPr/>
                </a:tc>
                <a:tc>
                  <a:txBody>
                    <a:bodyPr/>
                    <a:lstStyle/>
                    <a:p>
                      <a:pPr algn="l" rtl="0" fontAlgn="t"/>
                      <a:r>
                        <a:rPr lang="nn-NO" sz="1400" b="0" i="0" u="none" strike="noStrike">
                          <a:solidFill>
                            <a:srgbClr val="000000"/>
                          </a:solidFill>
                          <a:effectLst/>
                          <a:latin typeface="Calibri" panose="020F0502020204030204" pitchFamily="34" charset="0"/>
                          <a:cs typeface="Calibri" panose="020F0502020204030204" pitchFamily="34" charset="0"/>
                        </a:rPr>
                        <a:t>Flex Stake - EI Pads Surface Profile</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tc vMerge="1">
                  <a:txBody>
                    <a:bodyPr/>
                    <a:lstStyle/>
                    <a:p>
                      <a:endParaRPr lang="en-MY"/>
                    </a:p>
                  </a:txBody>
                  <a:tcPr/>
                </a:tc>
                <a:tc vMerge="1">
                  <a:txBody>
                    <a:bodyPr/>
                    <a:lstStyle/>
                    <a:p>
                      <a:endParaRPr lang="en-MY"/>
                    </a:p>
                  </a:txBody>
                  <a:tcPr/>
                </a:tc>
                <a:extLst>
                  <a:ext uri="{0D108BD9-81ED-4DB2-BD59-A6C34878D82A}">
                    <a16:rowId xmlns:a16="http://schemas.microsoft.com/office/drawing/2014/main" val="263303062"/>
                  </a:ext>
                </a:extLst>
              </a:tr>
              <a:tr h="313118">
                <a:tc vMerge="1">
                  <a:txBody>
                    <a:bodyPr/>
                    <a:lstStyle/>
                    <a:p>
                      <a:endParaRPr lang="en-MY"/>
                    </a:p>
                  </a:txBody>
                  <a:tcPr/>
                </a:tc>
                <a:tc rowSpan="4">
                  <a:txBody>
                    <a:bodyPr/>
                    <a:lstStyle/>
                    <a:p>
                      <a:pPr algn="l" rtl="0" fontAlgn="t"/>
                      <a:r>
                        <a:rPr lang="en-MY" sz="1400" b="0" i="0" u="none" strike="noStrike">
                          <a:solidFill>
                            <a:schemeClr val="tx1"/>
                          </a:solidFill>
                          <a:effectLst/>
                          <a:latin typeface="Calibri" panose="020F0502020204030204" pitchFamily="34" charset="0"/>
                          <a:cs typeface="Calibri" panose="020F0502020204030204" pitchFamily="34" charset="0"/>
                        </a:rPr>
                        <a:t>Metrology</a:t>
                      </a:r>
                    </a:p>
                  </a:txBody>
                  <a:tcPr marL="6348" marR="6348" marT="6348" marB="0">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Fluidic Bead 1 Width</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t"/>
                      <a:r>
                        <a:rPr lang="en-US" sz="1400" b="0" i="0" u="none" strike="noStrike">
                          <a:solidFill>
                            <a:srgbClr val="000000"/>
                          </a:solidFill>
                          <a:effectLst/>
                          <a:latin typeface="Calibri" panose="020F0502020204030204" pitchFamily="34" charset="0"/>
                          <a:cs typeface="Calibri" panose="020F0502020204030204" pitchFamily="34" charset="0"/>
                        </a:rPr>
                        <a:t>Need 1 week downtime and support from Vision Engineer to understand and make it capable</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t"/>
                      <a:r>
                        <a:rPr lang="en-MY" sz="1400" b="0" i="0" u="none" strike="noStrike">
                          <a:solidFill>
                            <a:srgbClr val="000000"/>
                          </a:solidFill>
                          <a:effectLst/>
                          <a:latin typeface="Calibri" panose="020F0502020204030204" pitchFamily="34" charset="0"/>
                          <a:cs typeface="Calibri" panose="020F0502020204030204" pitchFamily="34" charset="0"/>
                        </a:rPr>
                        <a:t> Hasikin/Nick/Devin</a:t>
                      </a:r>
                    </a:p>
                    <a:p>
                      <a:pPr algn="ctr" fontAlgn="t"/>
                      <a:r>
                        <a:rPr lang="en-MY" sz="1400" b="0" i="0" u="none" strike="noStrike">
                          <a:solidFill>
                            <a:srgbClr val="000000"/>
                          </a:solidFill>
                          <a:effectLst/>
                          <a:latin typeface="Calibri" panose="020F0502020204030204" pitchFamily="34" charset="0"/>
                          <a:cs typeface="Calibri" panose="020F0502020204030204" pitchFamily="34" charset="0"/>
                        </a:rPr>
                        <a:t> </a:t>
                      </a:r>
                    </a:p>
                    <a:p>
                      <a:pPr algn="ctr" fontAlgn="t"/>
                      <a:r>
                        <a:rPr lang="en-MY" sz="1400" b="0" i="0" u="none" strike="noStrike">
                          <a:solidFill>
                            <a:srgbClr val="000000"/>
                          </a:solidFill>
                          <a:effectLst/>
                          <a:latin typeface="Calibri" panose="020F0502020204030204" pitchFamily="34" charset="0"/>
                          <a:cs typeface="Calibri" panose="020F0502020204030204" pitchFamily="34" charset="0"/>
                        </a:rPr>
                        <a:t> </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t"/>
                      <a:r>
                        <a:rPr lang="en-US" sz="1400" b="0" i="0" u="none" strike="noStrike">
                          <a:solidFill>
                            <a:srgbClr val="000000"/>
                          </a:solidFill>
                          <a:effectLst/>
                          <a:latin typeface="Calibri" panose="020F0502020204030204" pitchFamily="34" charset="0"/>
                          <a:cs typeface="Calibri" panose="020F0502020204030204" pitchFamily="34" charset="0"/>
                        </a:rPr>
                        <a:t>Open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40755"/>
                  </a:ext>
                </a:extLst>
              </a:tr>
              <a:tr h="333143">
                <a:tc vMerge="1">
                  <a:txBody>
                    <a:bodyPr/>
                    <a:lstStyle/>
                    <a:p>
                      <a:endParaRPr lang="en-MY"/>
                    </a:p>
                  </a:txBody>
                  <a:tcPr/>
                </a:tc>
                <a:tc vMerge="1">
                  <a:txBody>
                    <a:bodyPr/>
                    <a:lstStyle/>
                    <a:p>
                      <a:endParaRPr lang="en-MY"/>
                    </a:p>
                  </a:txBody>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Fluidic Bead 1 Height</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MY"/>
                    </a:p>
                  </a:txBody>
                  <a:tcPr/>
                </a:tc>
                <a:extLst>
                  <a:ext uri="{0D108BD9-81ED-4DB2-BD59-A6C34878D82A}">
                    <a16:rowId xmlns:a16="http://schemas.microsoft.com/office/drawing/2014/main" val="1223914728"/>
                  </a:ext>
                </a:extLst>
              </a:tr>
              <a:tr h="432957">
                <a:tc vMerge="1">
                  <a:txBody>
                    <a:bodyPr/>
                    <a:lstStyle/>
                    <a:p>
                      <a:endParaRPr lang="en-MY"/>
                    </a:p>
                  </a:txBody>
                  <a:tcPr/>
                </a:tc>
                <a:tc vMerge="1">
                  <a:txBody>
                    <a:bodyPr/>
                    <a:lstStyle/>
                    <a:p>
                      <a:endParaRPr lang="en-MY"/>
                    </a:p>
                  </a:txBody>
                  <a:tcPr/>
                </a:tc>
                <a:tc>
                  <a:txBody>
                    <a:bodyPr/>
                    <a:lstStyle/>
                    <a:p>
                      <a:pPr marL="0" algn="l" defTabSz="914400" rtl="0" eaLnBrk="1" fontAlgn="t" latinLnBrk="0" hangingPunct="1"/>
                      <a:r>
                        <a:rPr lang="en-US" sz="1400" b="0" i="0" u="none" strike="noStrike" kern="1200">
                          <a:solidFill>
                            <a:srgbClr val="000000"/>
                          </a:solidFill>
                          <a:effectLst/>
                          <a:latin typeface="Calibri" panose="020F0502020204030204" pitchFamily="34" charset="0"/>
                          <a:ea typeface="+mn-ea"/>
                          <a:cs typeface="Calibri" panose="020F0502020204030204" pitchFamily="34" charset="0"/>
                        </a:rPr>
                        <a:t>Panel Level Plasma wettability audit</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fontAlgn="t" latinLnBrk="0" hangingPunct="1"/>
                      <a:r>
                        <a:rPr lang="en-US" sz="1400" b="0" i="0" u="none" strike="noStrike" kern="1200">
                          <a:solidFill>
                            <a:srgbClr val="000000"/>
                          </a:solidFill>
                          <a:effectLst/>
                          <a:latin typeface="Calibri" panose="020F0502020204030204" pitchFamily="34" charset="0"/>
                          <a:ea typeface="+mn-ea"/>
                          <a:cs typeface="Calibri" panose="020F0502020204030204" pitchFamily="34" charset="0"/>
                        </a:rPr>
                        <a:t>Pending re-do kappa due to multiple external factors that affect the results.</a:t>
                      </a:r>
                      <a:endParaRPr lang="en-MY" sz="1400" b="0" i="0" u="none" strike="noStrike" kern="1200">
                        <a:solidFill>
                          <a:srgbClr val="000000"/>
                        </a:solidFill>
                        <a:effectLst/>
                        <a:latin typeface="Calibri" panose="020F0502020204030204" pitchFamily="34" charset="0"/>
                        <a:ea typeface="+mn-ea"/>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Calibri" panose="020F0502020204030204" pitchFamily="34" charset="0"/>
                          <a:cs typeface="Calibri" panose="020F0502020204030204" pitchFamily="34" charset="0"/>
                        </a:rPr>
                        <a:t>Damon Chan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Calibri" panose="020F0502020204030204" pitchFamily="34" charset="0"/>
                          <a:cs typeface="Calibri" panose="020F0502020204030204" pitchFamily="34" charset="0"/>
                        </a:rPr>
                        <a:t>Open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4004547"/>
                  </a:ext>
                </a:extLst>
              </a:tr>
              <a:tr h="432957">
                <a:tc vMerge="1">
                  <a:txBody>
                    <a:bodyPr/>
                    <a:lstStyle/>
                    <a:p>
                      <a:endParaRPr lang="en-MY"/>
                    </a:p>
                  </a:txBody>
                  <a:tcPr>
                    <a:lnT w="12700" cap="flat" cmpd="sng" algn="ctr">
                      <a:solidFill>
                        <a:schemeClr val="tx1"/>
                      </a:solidFill>
                      <a:prstDash val="solid"/>
                      <a:round/>
                      <a:headEnd type="none" w="med" len="med"/>
                      <a:tailEnd type="none" w="med" len="med"/>
                    </a:lnT>
                  </a:tcPr>
                </a:tc>
                <a:tc vMerge="1">
                  <a:txBody>
                    <a:bodyPr/>
                    <a:lstStyle/>
                    <a:p>
                      <a:endParaRPr lang="en-MY"/>
                    </a:p>
                  </a:txBody>
                  <a:tcPr>
                    <a:lnT w="12700" cap="flat" cmpd="sng" algn="ctr">
                      <a:solidFill>
                        <a:schemeClr val="tx1"/>
                      </a:solidFill>
                      <a:prstDash val="solid"/>
                      <a:round/>
                      <a:headEnd type="none" w="med" len="med"/>
                      <a:tailEnd type="none" w="med" len="med"/>
                    </a:lnT>
                  </a:tcPr>
                </a:tc>
                <a:tc>
                  <a:txBody>
                    <a:bodyPr/>
                    <a:lstStyle/>
                    <a:p>
                      <a:pPr algn="l" rtl="0" fontAlgn="t"/>
                      <a:r>
                        <a:rPr lang="en-MY" sz="1400" b="0" i="0" u="none" strike="noStrike">
                          <a:solidFill>
                            <a:srgbClr val="000000"/>
                          </a:solidFill>
                          <a:effectLst/>
                          <a:latin typeface="Calibri" panose="020F0502020204030204" pitchFamily="34" charset="0"/>
                          <a:cs typeface="Calibri" panose="020F0502020204030204" pitchFamily="34" charset="0"/>
                        </a:rPr>
                        <a:t>Fluidic Adhesive Minimum Coverage Width Post IHA Pop (IHA imprint)</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rtl="0" eaLnBrk="1" fontAlgn="b" latinLnBrk="0" hangingPunct="1">
                        <a:spcBef>
                          <a:spcPts val="0"/>
                        </a:spcBef>
                        <a:spcAft>
                          <a:spcPts val="0"/>
                        </a:spcAft>
                      </a:pPr>
                      <a:r>
                        <a:rPr lang="en-US" sz="1400" u="none" strike="noStrike" kern="1200">
                          <a:solidFill>
                            <a:schemeClr val="dk1"/>
                          </a:solidFill>
                          <a:effectLst/>
                          <a:latin typeface="Calibri" panose="020F0502020204030204" pitchFamily="34" charset="0"/>
                          <a:ea typeface="+mn-ea"/>
                          <a:cs typeface="Calibri" panose="020F0502020204030204" pitchFamily="34" charset="0"/>
                        </a:rPr>
                        <a:t>Pens from CRV received. Pending redo GR&amp;R. ETC Mid of Nov</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t"/>
                      <a:r>
                        <a:rPr lang="en-MY" sz="1400" b="0" i="0" u="none" strike="noStrike">
                          <a:solidFill>
                            <a:srgbClr val="000000"/>
                          </a:solidFill>
                          <a:effectLst/>
                          <a:latin typeface="Calibri" panose="020F0502020204030204" pitchFamily="34" charset="0"/>
                          <a:cs typeface="Calibri" panose="020F0502020204030204" pitchFamily="34" charset="0"/>
                        </a:rPr>
                        <a:t>Damon Chan</a:t>
                      </a:r>
                    </a:p>
                  </a:txBody>
                  <a:tcPr marL="6348" marR="6348" marT="634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Calibri" panose="020F0502020204030204" pitchFamily="34" charset="0"/>
                          <a:cs typeface="Calibri" panose="020F0502020204030204" pitchFamily="34" charset="0"/>
                        </a:rPr>
                        <a:t>Open</a:t>
                      </a:r>
                      <a:endParaRPr lang="en-MY" sz="1400" b="0" i="0" u="none" strike="noStrike">
                        <a:solidFill>
                          <a:srgbClr val="000000"/>
                        </a:solidFill>
                        <a:effectLst/>
                        <a:latin typeface="Calibri" panose="020F0502020204030204" pitchFamily="34" charset="0"/>
                        <a:cs typeface="Calibri" panose="020F0502020204030204" pitchFamily="34" charset="0"/>
                      </a:endParaRPr>
                    </a:p>
                  </a:txBody>
                  <a:tcPr marL="6348" marR="6348" marT="6348" marB="0">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9245565"/>
                  </a:ext>
                </a:extLst>
              </a:tr>
            </a:tbl>
          </a:graphicData>
        </a:graphic>
      </p:graphicFrame>
      <p:sp>
        <p:nvSpPr>
          <p:cNvPr id="2" name="TextBox 1">
            <a:extLst>
              <a:ext uri="{FF2B5EF4-FFF2-40B4-BE49-F238E27FC236}">
                <a16:creationId xmlns:a16="http://schemas.microsoft.com/office/drawing/2014/main" id="{88F78DE7-2A6F-B6BF-A25B-6DD0C0CADF4E}"/>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Tree>
    <p:extLst>
      <p:ext uri="{BB962C8B-B14F-4D97-AF65-F5344CB8AC3E}">
        <p14:creationId xmlns:p14="http://schemas.microsoft.com/office/powerpoint/2010/main" val="4128049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69DC354-CABE-DF78-7A7E-0BF9D67A4CE3}"/>
              </a:ext>
            </a:extLst>
          </p:cNvPr>
          <p:cNvGraphicFramePr>
            <a:graphicFrameLocks noChangeAspect="1"/>
          </p:cNvGraphicFramePr>
          <p:nvPr>
            <p:custDataLst>
              <p:tags r:id="rId1"/>
            </p:custDataLst>
          </p:nvPr>
        </p:nvGraphicFramePr>
        <p:xfrm>
          <a:off x="1587" y="2480"/>
          <a:ext cx="1588" cy="1588"/>
        </p:xfrm>
        <a:graphic>
          <a:graphicData uri="http://schemas.openxmlformats.org/presentationml/2006/ole">
            <mc:AlternateContent xmlns:mc="http://schemas.openxmlformats.org/markup-compatibility/2006">
              <mc:Choice xmlns:v="urn:schemas-microsoft-com:vml" Requires="v">
                <p:oleObj name="think-cell Slide" r:id="rId3" imgW="424" imgH="425" progId="TCLayout.ActiveDocument.1">
                  <p:embed/>
                </p:oleObj>
              </mc:Choice>
              <mc:Fallback>
                <p:oleObj name="think-cell Slide" r:id="rId3" imgW="424" imgH="425" progId="TCLayout.ActiveDocument.1">
                  <p:embed/>
                  <p:pic>
                    <p:nvPicPr>
                      <p:cNvPr id="5" name="think-cell data - do not delete" hidden="1">
                        <a:extLst>
                          <a:ext uri="{FF2B5EF4-FFF2-40B4-BE49-F238E27FC236}">
                            <a16:creationId xmlns:a16="http://schemas.microsoft.com/office/drawing/2014/main" id="{B69DC354-CABE-DF78-7A7E-0BF9D67A4CE3}"/>
                          </a:ext>
                        </a:extLst>
                      </p:cNvPr>
                      <p:cNvPicPr/>
                      <p:nvPr/>
                    </p:nvPicPr>
                    <p:blipFill>
                      <a:blip r:embed="rId4"/>
                      <a:stretch>
                        <a:fillRect/>
                      </a:stretch>
                    </p:blipFill>
                    <p:spPr>
                      <a:xfrm>
                        <a:off x="1587" y="2480"/>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D942A57-268D-0755-8C12-93CA9C1360C9}"/>
              </a:ext>
            </a:extLst>
          </p:cNvPr>
          <p:cNvSpPr>
            <a:spLocks noGrp="1"/>
          </p:cNvSpPr>
          <p:nvPr>
            <p:ph type="title"/>
          </p:nvPr>
        </p:nvSpPr>
        <p:spPr/>
        <p:txBody>
          <a:bodyPr vert="horz"/>
          <a:lstStyle/>
          <a:p>
            <a:r>
              <a:rPr lang="en-US"/>
              <a:t>Action items</a:t>
            </a:r>
          </a:p>
        </p:txBody>
      </p:sp>
      <p:sp>
        <p:nvSpPr>
          <p:cNvPr id="7" name="TextBox 6">
            <a:extLst>
              <a:ext uri="{FF2B5EF4-FFF2-40B4-BE49-F238E27FC236}">
                <a16:creationId xmlns:a16="http://schemas.microsoft.com/office/drawing/2014/main" id="{BC9B4398-94AC-622C-98CC-754C3FFAE08B}"/>
              </a:ext>
            </a:extLst>
          </p:cNvPr>
          <p:cNvSpPr txBox="1"/>
          <p:nvPr/>
        </p:nvSpPr>
        <p:spPr>
          <a:xfrm>
            <a:off x="298730" y="1774523"/>
            <a:ext cx="11757267" cy="2584650"/>
          </a:xfrm>
          <a:prstGeom prst="rect">
            <a:avLst/>
          </a:prstGeom>
          <a:noFill/>
        </p:spPr>
        <p:txBody>
          <a:bodyPr wrap="square" rtlCol="0">
            <a:spAutoFit/>
          </a:bodyPr>
          <a:lstStyle/>
          <a:p>
            <a:pPr marL="285664" indent="-285664">
              <a:buFont typeface="Arial" panose="020B0604020202020204" pitchFamily="34" charset="0"/>
              <a:buChar char="•"/>
            </a:pPr>
            <a:r>
              <a:rPr lang="en-US" sz="1799"/>
              <a:t>Send the metrology data to Matt, he will help to check if it is capable or incapable</a:t>
            </a:r>
          </a:p>
          <a:p>
            <a:r>
              <a:rPr lang="en-MY" sz="1799" i="1">
                <a:latin typeface="Calibri" panose="020F0502020204030204" pitchFamily="34" charset="0"/>
                <a:ea typeface="Calibri" panose="020F0502020204030204" pitchFamily="34" charset="0"/>
              </a:rPr>
              <a:t>	Pending data sharing.</a:t>
            </a:r>
            <a:endParaRPr lang="en-MY" sz="1799">
              <a:latin typeface="Calibri" panose="020F0502020204030204" pitchFamily="34" charset="0"/>
              <a:ea typeface="Calibri" panose="020F0502020204030204" pitchFamily="34" charset="0"/>
            </a:endParaRPr>
          </a:p>
          <a:p>
            <a:pPr marL="285664" indent="-285664">
              <a:buFont typeface="Arial" panose="020B0604020202020204" pitchFamily="34" charset="0"/>
              <a:buChar char="•"/>
            </a:pPr>
            <a:endParaRPr lang="en-US" sz="1799"/>
          </a:p>
          <a:p>
            <a:pPr marL="285664" indent="-285664">
              <a:buFont typeface="Arial" panose="020B0604020202020204" pitchFamily="34" charset="0"/>
              <a:buChar char="•"/>
            </a:pPr>
            <a:r>
              <a:rPr lang="en-US" sz="1799"/>
              <a:t>Re-check with M5 Z2 team on Metrology 1 week downtime, is the engineer request for 1 week downtime, doing nothing in Z2 other than Vision? Or they can resolve the vision issue while running the line ?</a:t>
            </a:r>
          </a:p>
          <a:p>
            <a:pPr marL="457063"/>
            <a:r>
              <a:rPr lang="en-US" sz="1799" i="1">
                <a:latin typeface="Calibri" panose="020F0502020204030204" pitchFamily="34" charset="0"/>
                <a:ea typeface="Calibri" panose="020F0502020204030204" pitchFamily="34" charset="0"/>
              </a:rPr>
              <a:t>	Feedback from M5 Z2 - </a:t>
            </a:r>
            <a:r>
              <a:rPr lang="en-MY" sz="1799" i="1">
                <a:latin typeface="Calibri" panose="020F0502020204030204" pitchFamily="34" charset="0"/>
                <a:ea typeface="Calibri" panose="020F0502020204030204" pitchFamily="34" charset="0"/>
              </a:rPr>
              <a:t>1 week downtime is to troubleshoot the vision and re-run the GR&amp;R (One leg at one time). 	Chris has allocated 13</a:t>
            </a:r>
            <a:r>
              <a:rPr lang="en-MY" sz="1799" i="1" baseline="30000">
                <a:latin typeface="Calibri" panose="020F0502020204030204" pitchFamily="34" charset="0"/>
                <a:ea typeface="Calibri" panose="020F0502020204030204" pitchFamily="34" charset="0"/>
              </a:rPr>
              <a:t>th</a:t>
            </a:r>
            <a:r>
              <a:rPr lang="en-MY" sz="1799" i="1">
                <a:latin typeface="Calibri" panose="020F0502020204030204" pitchFamily="34" charset="0"/>
                <a:ea typeface="Calibri" panose="020F0502020204030204" pitchFamily="34" charset="0"/>
              </a:rPr>
              <a:t> Nov week for the mentioned activities.</a:t>
            </a:r>
            <a:endParaRPr lang="en-MY" sz="1799">
              <a:latin typeface="Calibri" panose="020F0502020204030204" pitchFamily="34" charset="0"/>
              <a:ea typeface="Calibri" panose="020F0502020204030204" pitchFamily="34" charset="0"/>
            </a:endParaRPr>
          </a:p>
          <a:p>
            <a:r>
              <a:rPr lang="en-MY" sz="1799">
                <a:latin typeface="Calibri" panose="020F0502020204030204" pitchFamily="34" charset="0"/>
                <a:ea typeface="Calibri" panose="020F0502020204030204" pitchFamily="34" charset="0"/>
              </a:rPr>
              <a:t> </a:t>
            </a:r>
          </a:p>
          <a:p>
            <a:pPr marL="285664" indent="-285664">
              <a:buFont typeface="Arial" panose="020B0604020202020204" pitchFamily="34" charset="0"/>
              <a:buChar char="•"/>
            </a:pPr>
            <a:endParaRPr lang="en-US" sz="1799"/>
          </a:p>
        </p:txBody>
      </p:sp>
      <p:sp>
        <p:nvSpPr>
          <p:cNvPr id="3" name="TextBox 2">
            <a:extLst>
              <a:ext uri="{FF2B5EF4-FFF2-40B4-BE49-F238E27FC236}">
                <a16:creationId xmlns:a16="http://schemas.microsoft.com/office/drawing/2014/main" id="{15B12C16-EAC5-4BDB-F563-3D5A0F6D30D6}"/>
              </a:ext>
            </a:extLst>
          </p:cNvPr>
          <p:cNvSpPr txBox="1"/>
          <p:nvPr/>
        </p:nvSpPr>
        <p:spPr>
          <a:xfrm>
            <a:off x="10282124" y="806172"/>
            <a:ext cx="1906702" cy="338554"/>
          </a:xfrm>
          <a:prstGeom prst="rect">
            <a:avLst/>
          </a:prstGeom>
          <a:noFill/>
        </p:spPr>
        <p:txBody>
          <a:bodyPr wrap="square" rtlCol="0">
            <a:spAutoFit/>
          </a:bodyPr>
          <a:lstStyle/>
          <a:p>
            <a:r>
              <a:rPr lang="en-US" sz="1600"/>
              <a:t>Updated 3-Nov-23</a:t>
            </a:r>
            <a:endParaRPr lang="en-MY" sz="1600"/>
          </a:p>
        </p:txBody>
      </p:sp>
    </p:spTree>
    <p:extLst>
      <p:ext uri="{BB962C8B-B14F-4D97-AF65-F5344CB8AC3E}">
        <p14:creationId xmlns:p14="http://schemas.microsoft.com/office/powerpoint/2010/main" val="278200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Graphic 2">
            <a:extLst>
              <a:ext uri="{FF2B5EF4-FFF2-40B4-BE49-F238E27FC236}">
                <a16:creationId xmlns:a16="http://schemas.microsoft.com/office/drawing/2014/main" id="{28CA08A4-18BF-750E-C875-383C3C332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3"/>
            <a:ext cx="12184062" cy="685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05C1E3C5-80AF-5D5D-B518-D510494B99A0}"/>
              </a:ext>
            </a:extLst>
          </p:cNvPr>
          <p:cNvSpPr txBox="1">
            <a:spLocks/>
          </p:cNvSpPr>
          <p:nvPr/>
        </p:nvSpPr>
        <p:spPr>
          <a:xfrm>
            <a:off x="7223098" y="874544"/>
            <a:ext cx="2075465" cy="338466"/>
          </a:xfrm>
          <a:prstGeom prst="rect">
            <a:avLst/>
          </a:prstGeom>
          <a:ln>
            <a:noFill/>
          </a:ln>
        </p:spPr>
        <p:txBody>
          <a:bodyPr vert="horz" wrap="square" lIns="0" tIns="45708" rIns="91416" bIns="45708"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Updated 30-Oct-2023</a:t>
            </a:r>
          </a:p>
        </p:txBody>
      </p:sp>
    </p:spTree>
    <p:extLst>
      <p:ext uri="{BB962C8B-B14F-4D97-AF65-F5344CB8AC3E}">
        <p14:creationId xmlns:p14="http://schemas.microsoft.com/office/powerpoint/2010/main" val="32660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Graphic 1">
            <a:extLst>
              <a:ext uri="{FF2B5EF4-FFF2-40B4-BE49-F238E27FC236}">
                <a16:creationId xmlns:a16="http://schemas.microsoft.com/office/drawing/2014/main" id="{048C5262-4958-3886-1C4D-FD143CD90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4762"/>
            <a:ext cx="12185650" cy="685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1">
            <a:extLst>
              <a:ext uri="{FF2B5EF4-FFF2-40B4-BE49-F238E27FC236}">
                <a16:creationId xmlns:a16="http://schemas.microsoft.com/office/drawing/2014/main" id="{6DE716E0-EF72-7228-99A1-316294FBE10E}"/>
              </a:ext>
            </a:extLst>
          </p:cNvPr>
          <p:cNvSpPr txBox="1">
            <a:spLocks/>
          </p:cNvSpPr>
          <p:nvPr/>
        </p:nvSpPr>
        <p:spPr>
          <a:xfrm>
            <a:off x="10069039" y="884819"/>
            <a:ext cx="2075465" cy="338466"/>
          </a:xfrm>
          <a:prstGeom prst="rect">
            <a:avLst/>
          </a:prstGeom>
          <a:ln>
            <a:noFill/>
          </a:ln>
        </p:spPr>
        <p:txBody>
          <a:bodyPr vert="horz" wrap="square" lIns="0" tIns="45708" rIns="91416" bIns="45708"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Updated 30-Oct-2023</a:t>
            </a:r>
          </a:p>
        </p:txBody>
      </p:sp>
    </p:spTree>
    <p:extLst>
      <p:ext uri="{BB962C8B-B14F-4D97-AF65-F5344CB8AC3E}">
        <p14:creationId xmlns:p14="http://schemas.microsoft.com/office/powerpoint/2010/main" val="52086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40F68C-E425-090A-D05F-C23C81B78E2E}"/>
              </a:ext>
            </a:extLst>
          </p:cNvPr>
          <p:cNvPicPr>
            <a:picLocks noChangeAspect="1"/>
          </p:cNvPicPr>
          <p:nvPr/>
        </p:nvPicPr>
        <p:blipFill>
          <a:blip r:embed="rId2"/>
          <a:stretch>
            <a:fillRect/>
          </a:stretch>
        </p:blipFill>
        <p:spPr>
          <a:xfrm>
            <a:off x="729249" y="1665956"/>
            <a:ext cx="10730327" cy="5192044"/>
          </a:xfrm>
          <a:prstGeom prst="rect">
            <a:avLst/>
          </a:prstGeom>
        </p:spPr>
      </p:pic>
      <p:sp>
        <p:nvSpPr>
          <p:cNvPr id="2" name="Title 1">
            <a:extLst>
              <a:ext uri="{FF2B5EF4-FFF2-40B4-BE49-F238E27FC236}">
                <a16:creationId xmlns:a16="http://schemas.microsoft.com/office/drawing/2014/main" id="{B8515C40-0EDA-4A62-B961-8AF0504BCAED}"/>
              </a:ext>
            </a:extLst>
          </p:cNvPr>
          <p:cNvSpPr>
            <a:spLocks noGrp="1"/>
          </p:cNvSpPr>
          <p:nvPr>
            <p:ph type="title"/>
          </p:nvPr>
        </p:nvSpPr>
        <p:spPr>
          <a:xfrm>
            <a:off x="298730" y="400814"/>
            <a:ext cx="11609856" cy="594073"/>
          </a:xfrm>
        </p:spPr>
        <p:txBody>
          <a:bodyPr/>
          <a:lstStyle/>
          <a:p>
            <a:r>
              <a:rPr lang="en-US" sz="4350"/>
              <a:t>M5 Burst Run 1 Yield</a:t>
            </a:r>
            <a:endParaRPr lang="en-GB" sz="4350"/>
          </a:p>
        </p:txBody>
      </p:sp>
      <p:sp>
        <p:nvSpPr>
          <p:cNvPr id="6" name="TextBox 1">
            <a:extLst>
              <a:ext uri="{FF2B5EF4-FFF2-40B4-BE49-F238E27FC236}">
                <a16:creationId xmlns:a16="http://schemas.microsoft.com/office/drawing/2014/main" id="{3C1922BC-C71D-76AE-86CC-6572C7A497FE}"/>
              </a:ext>
            </a:extLst>
          </p:cNvPr>
          <p:cNvSpPr txBox="1"/>
          <p:nvPr/>
        </p:nvSpPr>
        <p:spPr>
          <a:xfrm>
            <a:off x="9017366"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7" name="TextBox 6">
            <a:extLst>
              <a:ext uri="{FF2B5EF4-FFF2-40B4-BE49-F238E27FC236}">
                <a16:creationId xmlns:a16="http://schemas.microsoft.com/office/drawing/2014/main" id="{23FAFB2B-11A2-206C-D48D-7514A5E44501}"/>
              </a:ext>
            </a:extLst>
          </p:cNvPr>
          <p:cNvSpPr txBox="1"/>
          <p:nvPr/>
        </p:nvSpPr>
        <p:spPr>
          <a:xfrm>
            <a:off x="298730" y="1296624"/>
            <a:ext cx="11943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Overall yield &amp; head yield showed BRU LG meet target but not for BRU A.</a:t>
            </a:r>
          </a:p>
        </p:txBody>
      </p:sp>
      <p:sp>
        <p:nvSpPr>
          <p:cNvPr id="3" name="Action Button: Go Home 2">
            <a:hlinkClick r:id="rId3" action="ppaction://hlinksldjump" highlightClick="1"/>
            <a:extLst>
              <a:ext uri="{FF2B5EF4-FFF2-40B4-BE49-F238E27FC236}">
                <a16:creationId xmlns:a16="http://schemas.microsoft.com/office/drawing/2014/main" id="{E539F114-0789-3A66-BB83-AC11AD15132F}"/>
              </a:ext>
            </a:extLst>
          </p:cNvPr>
          <p:cNvSpPr/>
          <p:nvPr/>
        </p:nvSpPr>
        <p:spPr bwMode="ltGray">
          <a:xfrm>
            <a:off x="11667294" y="6271119"/>
            <a:ext cx="277402" cy="352064"/>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2" name="Straight Connector 11">
            <a:extLst>
              <a:ext uri="{FF2B5EF4-FFF2-40B4-BE49-F238E27FC236}">
                <a16:creationId xmlns:a16="http://schemas.microsoft.com/office/drawing/2014/main" id="{EC41E409-0289-D880-5C99-F014FF2E4FAD}"/>
              </a:ext>
            </a:extLst>
          </p:cNvPr>
          <p:cNvCxnSpPr>
            <a:cxnSpLocks/>
          </p:cNvCxnSpPr>
          <p:nvPr/>
        </p:nvCxnSpPr>
        <p:spPr bwMode="black">
          <a:xfrm>
            <a:off x="996593" y="3679724"/>
            <a:ext cx="9984327"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D9E0D0-54F2-7EE4-C0DB-CE7D8F22068B}"/>
              </a:ext>
            </a:extLst>
          </p:cNvPr>
          <p:cNvSpPr txBox="1"/>
          <p:nvPr/>
        </p:nvSpPr>
        <p:spPr>
          <a:xfrm>
            <a:off x="996593" y="3323297"/>
            <a:ext cx="1345914" cy="307776"/>
          </a:xfrm>
          <a:prstGeom prst="rect">
            <a:avLst/>
          </a:prstGeom>
          <a:solidFill>
            <a:srgbClr val="00B050"/>
          </a:solidFill>
        </p:spPr>
        <p:txBody>
          <a:bodyPr wrap="square" rtlCol="0">
            <a:spAutoFit/>
          </a:bodyPr>
          <a:lstStyle/>
          <a:p>
            <a:r>
              <a:rPr lang="en-US" sz="1400"/>
              <a:t>Target 78.00%</a:t>
            </a:r>
            <a:endParaRPr lang="en-MY" sz="1400"/>
          </a:p>
        </p:txBody>
      </p:sp>
      <p:sp>
        <p:nvSpPr>
          <p:cNvPr id="5" name="Flowchart: Punched Tape 4">
            <a:extLst>
              <a:ext uri="{FF2B5EF4-FFF2-40B4-BE49-F238E27FC236}">
                <a16:creationId xmlns:a16="http://schemas.microsoft.com/office/drawing/2014/main" id="{98A40691-1726-F374-3EF5-C06499608C96}"/>
              </a:ext>
            </a:extLst>
          </p:cNvPr>
          <p:cNvSpPr/>
          <p:nvPr/>
        </p:nvSpPr>
        <p:spPr bwMode="ltGray">
          <a:xfrm>
            <a:off x="11328155" y="210607"/>
            <a:ext cx="578021" cy="616647"/>
          </a:xfrm>
          <a:prstGeom prst="flowChartPunchedTap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 name="Straight Connector 16">
            <a:extLst>
              <a:ext uri="{FF2B5EF4-FFF2-40B4-BE49-F238E27FC236}">
                <a16:creationId xmlns:a16="http://schemas.microsoft.com/office/drawing/2014/main" id="{E9C80103-DAFF-2477-631A-7D3E9E94CA8E}"/>
              </a:ext>
            </a:extLst>
          </p:cNvPr>
          <p:cNvCxnSpPr>
            <a:cxnSpLocks/>
          </p:cNvCxnSpPr>
          <p:nvPr/>
        </p:nvCxnSpPr>
        <p:spPr bwMode="black">
          <a:xfrm>
            <a:off x="953787" y="3256772"/>
            <a:ext cx="9984327" cy="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E8A1D3-FF8F-BD4C-DA3E-3E120F010089}"/>
              </a:ext>
            </a:extLst>
          </p:cNvPr>
          <p:cNvSpPr txBox="1"/>
          <p:nvPr/>
        </p:nvSpPr>
        <p:spPr>
          <a:xfrm>
            <a:off x="996592" y="2881510"/>
            <a:ext cx="1726059" cy="307777"/>
          </a:xfrm>
          <a:prstGeom prst="rect">
            <a:avLst/>
          </a:prstGeom>
          <a:solidFill>
            <a:srgbClr val="92D050"/>
          </a:solidFill>
        </p:spPr>
        <p:txBody>
          <a:bodyPr wrap="square" rtlCol="0">
            <a:spAutoFit/>
          </a:bodyPr>
          <a:lstStyle/>
          <a:p>
            <a:r>
              <a:rPr lang="en-US" sz="1400"/>
              <a:t>HY Target 86.00%</a:t>
            </a:r>
            <a:endParaRPr lang="en-MY" sz="1400"/>
          </a:p>
        </p:txBody>
      </p:sp>
    </p:spTree>
    <p:extLst>
      <p:ext uri="{BB962C8B-B14F-4D97-AF65-F5344CB8AC3E}">
        <p14:creationId xmlns:p14="http://schemas.microsoft.com/office/powerpoint/2010/main" val="388485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437FC3-EC9A-A6F4-D006-2C24EE69AAEE}"/>
              </a:ext>
            </a:extLst>
          </p:cNvPr>
          <p:cNvPicPr>
            <a:picLocks noChangeAspect="1"/>
          </p:cNvPicPr>
          <p:nvPr/>
        </p:nvPicPr>
        <p:blipFill>
          <a:blip r:embed="rId2"/>
          <a:stretch>
            <a:fillRect/>
          </a:stretch>
        </p:blipFill>
        <p:spPr>
          <a:xfrm>
            <a:off x="286466" y="1712256"/>
            <a:ext cx="11287125" cy="3795929"/>
          </a:xfrm>
          <a:prstGeom prst="rect">
            <a:avLst/>
          </a:prstGeom>
        </p:spPr>
      </p:pic>
      <p:sp>
        <p:nvSpPr>
          <p:cNvPr id="2" name="Title 1">
            <a:extLst>
              <a:ext uri="{FF2B5EF4-FFF2-40B4-BE49-F238E27FC236}">
                <a16:creationId xmlns:a16="http://schemas.microsoft.com/office/drawing/2014/main" id="{B8515C40-0EDA-4A62-B961-8AF0504BCAED}"/>
              </a:ext>
            </a:extLst>
          </p:cNvPr>
          <p:cNvSpPr>
            <a:spLocks noGrp="1"/>
          </p:cNvSpPr>
          <p:nvPr>
            <p:ph type="title"/>
          </p:nvPr>
        </p:nvSpPr>
        <p:spPr>
          <a:xfrm>
            <a:off x="298730" y="400814"/>
            <a:ext cx="11609856" cy="594073"/>
          </a:xfrm>
        </p:spPr>
        <p:txBody>
          <a:bodyPr/>
          <a:lstStyle/>
          <a:p>
            <a:r>
              <a:rPr lang="en-US" sz="4350"/>
              <a:t>M5 Burst Run 1 Yield</a:t>
            </a:r>
            <a:endParaRPr lang="en-GB" sz="4350"/>
          </a:p>
        </p:txBody>
      </p:sp>
      <p:sp>
        <p:nvSpPr>
          <p:cNvPr id="6" name="TextBox 1">
            <a:extLst>
              <a:ext uri="{FF2B5EF4-FFF2-40B4-BE49-F238E27FC236}">
                <a16:creationId xmlns:a16="http://schemas.microsoft.com/office/drawing/2014/main" id="{3C1922BC-C71D-76AE-86CC-6572C7A497FE}"/>
              </a:ext>
            </a:extLst>
          </p:cNvPr>
          <p:cNvSpPr txBox="1"/>
          <p:nvPr/>
        </p:nvSpPr>
        <p:spPr>
          <a:xfrm>
            <a:off x="9017366"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7" name="TextBox 6">
            <a:extLst>
              <a:ext uri="{FF2B5EF4-FFF2-40B4-BE49-F238E27FC236}">
                <a16:creationId xmlns:a16="http://schemas.microsoft.com/office/drawing/2014/main" id="{23FAFB2B-11A2-206C-D48D-7514A5E44501}"/>
              </a:ext>
            </a:extLst>
          </p:cNvPr>
          <p:cNvSpPr txBox="1"/>
          <p:nvPr/>
        </p:nvSpPr>
        <p:spPr>
          <a:xfrm>
            <a:off x="262922" y="1318993"/>
            <a:ext cx="111783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Zone 1 yield meet target for all the POST but last 2 builds yield low due to over reject for filter vision.</a:t>
            </a:r>
            <a:endParaRPr lang="en-MY"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3" name="Action Button: Go Home 2">
            <a:hlinkClick r:id="rId3" action="ppaction://hlinksldjump" highlightClick="1"/>
            <a:extLst>
              <a:ext uri="{FF2B5EF4-FFF2-40B4-BE49-F238E27FC236}">
                <a16:creationId xmlns:a16="http://schemas.microsoft.com/office/drawing/2014/main" id="{E539F114-0789-3A66-BB83-AC11AD15132F}"/>
              </a:ext>
            </a:extLst>
          </p:cNvPr>
          <p:cNvSpPr/>
          <p:nvPr/>
        </p:nvSpPr>
        <p:spPr bwMode="ltGray">
          <a:xfrm>
            <a:off x="11667294" y="6271119"/>
            <a:ext cx="277402" cy="352064"/>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 name="Straight Connector 8">
            <a:extLst>
              <a:ext uri="{FF2B5EF4-FFF2-40B4-BE49-F238E27FC236}">
                <a16:creationId xmlns:a16="http://schemas.microsoft.com/office/drawing/2014/main" id="{CE1F384F-4B2D-3DFF-695B-0FB3FDE6C150}"/>
              </a:ext>
            </a:extLst>
          </p:cNvPr>
          <p:cNvCxnSpPr>
            <a:cxnSpLocks/>
          </p:cNvCxnSpPr>
          <p:nvPr/>
        </p:nvCxnSpPr>
        <p:spPr bwMode="black">
          <a:xfrm>
            <a:off x="873306" y="4109669"/>
            <a:ext cx="9976207"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59CC81-4C01-44A5-1D83-0E8E117BC7F1}"/>
              </a:ext>
            </a:extLst>
          </p:cNvPr>
          <p:cNvSpPr txBox="1"/>
          <p:nvPr/>
        </p:nvSpPr>
        <p:spPr>
          <a:xfrm>
            <a:off x="1094703" y="3742220"/>
            <a:ext cx="1329999" cy="307777"/>
          </a:xfrm>
          <a:prstGeom prst="rect">
            <a:avLst/>
          </a:prstGeom>
          <a:solidFill>
            <a:srgbClr val="00B050"/>
          </a:solidFill>
        </p:spPr>
        <p:txBody>
          <a:bodyPr wrap="square" rtlCol="0">
            <a:spAutoFit/>
          </a:bodyPr>
          <a:lstStyle/>
          <a:p>
            <a:r>
              <a:rPr lang="en-US" sz="1400"/>
              <a:t>Target 95.00%</a:t>
            </a:r>
            <a:endParaRPr lang="en-MY" sz="1400"/>
          </a:p>
        </p:txBody>
      </p:sp>
      <p:sp>
        <p:nvSpPr>
          <p:cNvPr id="4" name="Flowchart: Punched Tape 3">
            <a:extLst>
              <a:ext uri="{FF2B5EF4-FFF2-40B4-BE49-F238E27FC236}">
                <a16:creationId xmlns:a16="http://schemas.microsoft.com/office/drawing/2014/main" id="{CC5E83ED-955B-8920-E8DF-FC6483BF60F3}"/>
              </a:ext>
            </a:extLst>
          </p:cNvPr>
          <p:cNvSpPr/>
          <p:nvPr/>
        </p:nvSpPr>
        <p:spPr bwMode="ltGray">
          <a:xfrm>
            <a:off x="11229363" y="200725"/>
            <a:ext cx="578021" cy="616647"/>
          </a:xfrm>
          <a:prstGeom prst="flowChartPunchedTap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2AECF4D2-5383-577C-2337-C84B300E5A0B}"/>
              </a:ext>
            </a:extLst>
          </p:cNvPr>
          <p:cNvPicPr>
            <a:picLocks noChangeAspect="1"/>
          </p:cNvPicPr>
          <p:nvPr/>
        </p:nvPicPr>
        <p:blipFill>
          <a:blip r:embed="rId4"/>
          <a:stretch>
            <a:fillRect/>
          </a:stretch>
        </p:blipFill>
        <p:spPr>
          <a:xfrm>
            <a:off x="277400" y="5508185"/>
            <a:ext cx="11287125" cy="1334147"/>
          </a:xfrm>
          <a:prstGeom prst="rect">
            <a:avLst/>
          </a:prstGeom>
        </p:spPr>
      </p:pic>
    </p:spTree>
    <p:extLst>
      <p:ext uri="{BB962C8B-B14F-4D97-AF65-F5344CB8AC3E}">
        <p14:creationId xmlns:p14="http://schemas.microsoft.com/office/powerpoint/2010/main" val="13438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FDB771-493A-14CA-65C2-4351B85E85BA}"/>
              </a:ext>
            </a:extLst>
          </p:cNvPr>
          <p:cNvPicPr>
            <a:picLocks noChangeAspect="1"/>
          </p:cNvPicPr>
          <p:nvPr/>
        </p:nvPicPr>
        <p:blipFill>
          <a:blip r:embed="rId2"/>
          <a:stretch>
            <a:fillRect/>
          </a:stretch>
        </p:blipFill>
        <p:spPr>
          <a:xfrm>
            <a:off x="312525" y="1636955"/>
            <a:ext cx="11296650" cy="3806426"/>
          </a:xfrm>
          <a:prstGeom prst="rect">
            <a:avLst/>
          </a:prstGeom>
        </p:spPr>
      </p:pic>
      <p:sp>
        <p:nvSpPr>
          <p:cNvPr id="2" name="Title 1">
            <a:extLst>
              <a:ext uri="{FF2B5EF4-FFF2-40B4-BE49-F238E27FC236}">
                <a16:creationId xmlns:a16="http://schemas.microsoft.com/office/drawing/2014/main" id="{B8515C40-0EDA-4A62-B961-8AF0504BCAED}"/>
              </a:ext>
            </a:extLst>
          </p:cNvPr>
          <p:cNvSpPr>
            <a:spLocks noGrp="1"/>
          </p:cNvSpPr>
          <p:nvPr>
            <p:ph type="title"/>
          </p:nvPr>
        </p:nvSpPr>
        <p:spPr>
          <a:xfrm>
            <a:off x="298730" y="400814"/>
            <a:ext cx="11609856" cy="594073"/>
          </a:xfrm>
        </p:spPr>
        <p:txBody>
          <a:bodyPr/>
          <a:lstStyle/>
          <a:p>
            <a:r>
              <a:rPr lang="en-US" sz="4350"/>
              <a:t>M5  Burst Run 1 Yield</a:t>
            </a:r>
            <a:endParaRPr lang="en-GB" sz="4350"/>
          </a:p>
        </p:txBody>
      </p:sp>
      <p:sp>
        <p:nvSpPr>
          <p:cNvPr id="6" name="TextBox 1">
            <a:extLst>
              <a:ext uri="{FF2B5EF4-FFF2-40B4-BE49-F238E27FC236}">
                <a16:creationId xmlns:a16="http://schemas.microsoft.com/office/drawing/2014/main" id="{3C1922BC-C71D-76AE-86CC-6572C7A497FE}"/>
              </a:ext>
            </a:extLst>
          </p:cNvPr>
          <p:cNvSpPr txBox="1"/>
          <p:nvPr/>
        </p:nvSpPr>
        <p:spPr>
          <a:xfrm>
            <a:off x="9017366"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7" name="TextBox 6">
            <a:extLst>
              <a:ext uri="{FF2B5EF4-FFF2-40B4-BE49-F238E27FC236}">
                <a16:creationId xmlns:a16="http://schemas.microsoft.com/office/drawing/2014/main" id="{23FAFB2B-11A2-206C-D48D-7514A5E44501}"/>
              </a:ext>
            </a:extLst>
          </p:cNvPr>
          <p:cNvSpPr txBox="1"/>
          <p:nvPr/>
        </p:nvSpPr>
        <p:spPr>
          <a:xfrm>
            <a:off x="304095" y="1308719"/>
            <a:ext cx="118847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Zone 2 overall yield hang around target and POST 269572 poor as reject adhesive inspect width fail &amp; finetune.         </a:t>
            </a:r>
          </a:p>
        </p:txBody>
      </p:sp>
      <p:sp>
        <p:nvSpPr>
          <p:cNvPr id="3" name="Action Button: Go Home 2">
            <a:hlinkClick r:id="rId3" action="ppaction://hlinksldjump" highlightClick="1"/>
            <a:extLst>
              <a:ext uri="{FF2B5EF4-FFF2-40B4-BE49-F238E27FC236}">
                <a16:creationId xmlns:a16="http://schemas.microsoft.com/office/drawing/2014/main" id="{42D46E0C-E199-D7FF-675D-D517F8F0A465}"/>
              </a:ext>
            </a:extLst>
          </p:cNvPr>
          <p:cNvSpPr/>
          <p:nvPr/>
        </p:nvSpPr>
        <p:spPr bwMode="ltGray">
          <a:xfrm>
            <a:off x="11667294" y="6271119"/>
            <a:ext cx="277402" cy="352064"/>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0" name="Straight Connector 9">
            <a:extLst>
              <a:ext uri="{FF2B5EF4-FFF2-40B4-BE49-F238E27FC236}">
                <a16:creationId xmlns:a16="http://schemas.microsoft.com/office/drawing/2014/main" id="{0F856CAB-55C5-3F76-479E-5EFF1979C6D1}"/>
              </a:ext>
            </a:extLst>
          </p:cNvPr>
          <p:cNvCxnSpPr>
            <a:cxnSpLocks/>
          </p:cNvCxnSpPr>
          <p:nvPr/>
        </p:nvCxnSpPr>
        <p:spPr bwMode="black">
          <a:xfrm>
            <a:off x="832210" y="3719250"/>
            <a:ext cx="1057823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FD4AAC-A844-32D4-8815-295DBF9ED6F6}"/>
              </a:ext>
            </a:extLst>
          </p:cNvPr>
          <p:cNvSpPr txBox="1"/>
          <p:nvPr/>
        </p:nvSpPr>
        <p:spPr>
          <a:xfrm>
            <a:off x="914402" y="3279670"/>
            <a:ext cx="1772292" cy="369332"/>
          </a:xfrm>
          <a:prstGeom prst="rect">
            <a:avLst/>
          </a:prstGeom>
          <a:solidFill>
            <a:srgbClr val="00B050"/>
          </a:solidFill>
        </p:spPr>
        <p:txBody>
          <a:bodyPr wrap="square" rtlCol="0">
            <a:spAutoFit/>
          </a:bodyPr>
          <a:lstStyle/>
          <a:p>
            <a:r>
              <a:rPr lang="en-US"/>
              <a:t>Target 93.00%</a:t>
            </a:r>
            <a:endParaRPr lang="en-MY"/>
          </a:p>
        </p:txBody>
      </p:sp>
      <p:sp>
        <p:nvSpPr>
          <p:cNvPr id="5" name="Flowchart: Punched Tape 4">
            <a:extLst>
              <a:ext uri="{FF2B5EF4-FFF2-40B4-BE49-F238E27FC236}">
                <a16:creationId xmlns:a16="http://schemas.microsoft.com/office/drawing/2014/main" id="{FE67C3F1-8BF7-19C1-1B38-B159A05C2A9B}"/>
              </a:ext>
            </a:extLst>
          </p:cNvPr>
          <p:cNvSpPr/>
          <p:nvPr/>
        </p:nvSpPr>
        <p:spPr bwMode="ltGray">
          <a:xfrm>
            <a:off x="11239242" y="190843"/>
            <a:ext cx="578021" cy="616647"/>
          </a:xfrm>
          <a:prstGeom prst="flowChartPunchedTap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BF66EA0A-D9C9-DEB3-1EF0-9585B03E6188}"/>
              </a:ext>
            </a:extLst>
          </p:cNvPr>
          <p:cNvPicPr>
            <a:picLocks noChangeAspect="1"/>
          </p:cNvPicPr>
          <p:nvPr/>
        </p:nvPicPr>
        <p:blipFill>
          <a:blip r:embed="rId4"/>
          <a:stretch>
            <a:fillRect/>
          </a:stretch>
        </p:blipFill>
        <p:spPr>
          <a:xfrm>
            <a:off x="312525" y="5443381"/>
            <a:ext cx="11296650" cy="1395934"/>
          </a:xfrm>
          <a:prstGeom prst="rect">
            <a:avLst/>
          </a:prstGeom>
        </p:spPr>
      </p:pic>
    </p:spTree>
    <p:extLst>
      <p:ext uri="{BB962C8B-B14F-4D97-AF65-F5344CB8AC3E}">
        <p14:creationId xmlns:p14="http://schemas.microsoft.com/office/powerpoint/2010/main" val="2323526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C2FA1D-72DF-356F-AD9A-1553798468FF}"/>
              </a:ext>
            </a:extLst>
          </p:cNvPr>
          <p:cNvPicPr>
            <a:picLocks noChangeAspect="1"/>
          </p:cNvPicPr>
          <p:nvPr/>
        </p:nvPicPr>
        <p:blipFill>
          <a:blip r:embed="rId3"/>
          <a:stretch>
            <a:fillRect/>
          </a:stretch>
        </p:blipFill>
        <p:spPr>
          <a:xfrm>
            <a:off x="322799" y="1647229"/>
            <a:ext cx="11296650" cy="3787800"/>
          </a:xfrm>
          <a:prstGeom prst="rect">
            <a:avLst/>
          </a:prstGeom>
        </p:spPr>
      </p:pic>
      <p:sp>
        <p:nvSpPr>
          <p:cNvPr id="2" name="Title 1">
            <a:extLst>
              <a:ext uri="{FF2B5EF4-FFF2-40B4-BE49-F238E27FC236}">
                <a16:creationId xmlns:a16="http://schemas.microsoft.com/office/drawing/2014/main" id="{B8515C40-0EDA-4A62-B961-8AF0504BCAED}"/>
              </a:ext>
            </a:extLst>
          </p:cNvPr>
          <p:cNvSpPr>
            <a:spLocks noGrp="1"/>
          </p:cNvSpPr>
          <p:nvPr>
            <p:ph type="title"/>
          </p:nvPr>
        </p:nvSpPr>
        <p:spPr>
          <a:xfrm>
            <a:off x="298730" y="400814"/>
            <a:ext cx="11609856" cy="594073"/>
          </a:xfrm>
        </p:spPr>
        <p:txBody>
          <a:bodyPr/>
          <a:lstStyle/>
          <a:p>
            <a:r>
              <a:rPr lang="en-US" sz="4350"/>
              <a:t>M5 Burst Run 1 Yield</a:t>
            </a:r>
            <a:endParaRPr lang="en-GB" sz="4350"/>
          </a:p>
        </p:txBody>
      </p:sp>
      <p:sp>
        <p:nvSpPr>
          <p:cNvPr id="6" name="TextBox 1">
            <a:extLst>
              <a:ext uri="{FF2B5EF4-FFF2-40B4-BE49-F238E27FC236}">
                <a16:creationId xmlns:a16="http://schemas.microsoft.com/office/drawing/2014/main" id="{3C1922BC-C71D-76AE-86CC-6572C7A497FE}"/>
              </a:ext>
            </a:extLst>
          </p:cNvPr>
          <p:cNvSpPr txBox="1"/>
          <p:nvPr/>
        </p:nvSpPr>
        <p:spPr>
          <a:xfrm>
            <a:off x="9017366"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7" name="TextBox 6">
            <a:extLst>
              <a:ext uri="{FF2B5EF4-FFF2-40B4-BE49-F238E27FC236}">
                <a16:creationId xmlns:a16="http://schemas.microsoft.com/office/drawing/2014/main" id="{23FAFB2B-11A2-206C-D48D-7514A5E44501}"/>
              </a:ext>
            </a:extLst>
          </p:cNvPr>
          <p:cNvSpPr txBox="1"/>
          <p:nvPr/>
        </p:nvSpPr>
        <p:spPr>
          <a:xfrm>
            <a:off x="314371" y="1288171"/>
            <a:ext cx="10711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Zone 3 </a:t>
            </a:r>
            <a:r>
              <a:rPr lang="en-US">
                <a:solidFill>
                  <a:srgbClr val="0000FF"/>
                </a:solidFill>
              </a:rPr>
              <a:t>BRU LG yield slightly poor</a:t>
            </a:r>
            <a:r>
              <a:rPr lang="en-US"/>
              <a:t> to meet target but BRU </a:t>
            </a:r>
            <a:r>
              <a:rPr lang="en-US">
                <a:solidFill>
                  <a:srgbClr val="0000FF"/>
                </a:solidFill>
              </a:rPr>
              <a:t>A have gap </a:t>
            </a:r>
            <a:r>
              <a:rPr lang="en-US"/>
              <a:t>on</a:t>
            </a:r>
            <a:r>
              <a:rPr lang="en-US">
                <a:solidFill>
                  <a:srgbClr val="0000FF"/>
                </a:solidFill>
              </a:rPr>
              <a:t> IUT </a:t>
            </a:r>
            <a:r>
              <a:rPr lang="en-US"/>
              <a:t>to meet MR target.     </a:t>
            </a:r>
          </a:p>
        </p:txBody>
      </p:sp>
      <p:sp>
        <p:nvSpPr>
          <p:cNvPr id="3" name="Action Button: Go Home 2">
            <a:hlinkClick r:id="rId4" action="ppaction://hlinksldjump" highlightClick="1"/>
            <a:extLst>
              <a:ext uri="{FF2B5EF4-FFF2-40B4-BE49-F238E27FC236}">
                <a16:creationId xmlns:a16="http://schemas.microsoft.com/office/drawing/2014/main" id="{A1500C37-9FFB-2890-D859-8C3315A2B1DB}"/>
              </a:ext>
            </a:extLst>
          </p:cNvPr>
          <p:cNvSpPr/>
          <p:nvPr/>
        </p:nvSpPr>
        <p:spPr bwMode="ltGray">
          <a:xfrm>
            <a:off x="11667294" y="6271119"/>
            <a:ext cx="277402" cy="352064"/>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 name="Straight Connector 4">
            <a:extLst>
              <a:ext uri="{FF2B5EF4-FFF2-40B4-BE49-F238E27FC236}">
                <a16:creationId xmlns:a16="http://schemas.microsoft.com/office/drawing/2014/main" id="{19A00AAE-3A68-DAD2-7D61-7B5D5FA4E883}"/>
              </a:ext>
            </a:extLst>
          </p:cNvPr>
          <p:cNvCxnSpPr>
            <a:cxnSpLocks/>
          </p:cNvCxnSpPr>
          <p:nvPr/>
        </p:nvCxnSpPr>
        <p:spPr bwMode="black">
          <a:xfrm>
            <a:off x="765134" y="3367356"/>
            <a:ext cx="1043252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F033295-2295-6E97-CF01-6505CF2E4D47}"/>
              </a:ext>
            </a:extLst>
          </p:cNvPr>
          <p:cNvSpPr txBox="1"/>
          <p:nvPr/>
        </p:nvSpPr>
        <p:spPr>
          <a:xfrm>
            <a:off x="878148" y="2926106"/>
            <a:ext cx="1772292" cy="369332"/>
          </a:xfrm>
          <a:prstGeom prst="rect">
            <a:avLst/>
          </a:prstGeom>
          <a:solidFill>
            <a:srgbClr val="00B050"/>
          </a:solidFill>
        </p:spPr>
        <p:txBody>
          <a:bodyPr wrap="square" rtlCol="0">
            <a:spAutoFit/>
          </a:bodyPr>
          <a:lstStyle/>
          <a:p>
            <a:r>
              <a:rPr lang="en-US"/>
              <a:t>Target 92.00%</a:t>
            </a:r>
            <a:endParaRPr lang="en-MY"/>
          </a:p>
        </p:txBody>
      </p:sp>
      <p:sp>
        <p:nvSpPr>
          <p:cNvPr id="10" name="Flowchart: Punched Tape 9">
            <a:extLst>
              <a:ext uri="{FF2B5EF4-FFF2-40B4-BE49-F238E27FC236}">
                <a16:creationId xmlns:a16="http://schemas.microsoft.com/office/drawing/2014/main" id="{7CC46B3C-96A4-5B6D-46CE-9DDA9E02153C}"/>
              </a:ext>
            </a:extLst>
          </p:cNvPr>
          <p:cNvSpPr/>
          <p:nvPr/>
        </p:nvSpPr>
        <p:spPr bwMode="ltGray">
          <a:xfrm>
            <a:off x="11328155" y="210607"/>
            <a:ext cx="578021" cy="616647"/>
          </a:xfrm>
          <a:prstGeom prst="flowChartPunchedTap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FC6246B2-4E29-40B7-F2BB-A598B159861F}"/>
              </a:ext>
            </a:extLst>
          </p:cNvPr>
          <p:cNvPicPr>
            <a:picLocks noChangeAspect="1"/>
          </p:cNvPicPr>
          <p:nvPr/>
        </p:nvPicPr>
        <p:blipFill>
          <a:blip r:embed="rId5"/>
          <a:stretch>
            <a:fillRect/>
          </a:stretch>
        </p:blipFill>
        <p:spPr>
          <a:xfrm>
            <a:off x="324646" y="5424754"/>
            <a:ext cx="11274877" cy="1422971"/>
          </a:xfrm>
          <a:prstGeom prst="rect">
            <a:avLst/>
          </a:prstGeom>
        </p:spPr>
      </p:pic>
    </p:spTree>
    <p:extLst>
      <p:ext uri="{BB962C8B-B14F-4D97-AF65-F5344CB8AC3E}">
        <p14:creationId xmlns:p14="http://schemas.microsoft.com/office/powerpoint/2010/main" val="245706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3994D3-48B7-8605-BF7F-59D80261734A}"/>
              </a:ext>
            </a:extLst>
          </p:cNvPr>
          <p:cNvPicPr>
            <a:picLocks noChangeAspect="1"/>
          </p:cNvPicPr>
          <p:nvPr/>
        </p:nvPicPr>
        <p:blipFill>
          <a:blip r:embed="rId2"/>
          <a:stretch>
            <a:fillRect/>
          </a:stretch>
        </p:blipFill>
        <p:spPr>
          <a:xfrm>
            <a:off x="-1" y="2160174"/>
            <a:ext cx="12187115" cy="4152041"/>
          </a:xfrm>
          <a:prstGeom prst="rect">
            <a:avLst/>
          </a:prstGeom>
        </p:spPr>
      </p:pic>
      <p:sp>
        <p:nvSpPr>
          <p:cNvPr id="2" name="Title 1">
            <a:extLst>
              <a:ext uri="{FF2B5EF4-FFF2-40B4-BE49-F238E27FC236}">
                <a16:creationId xmlns:a16="http://schemas.microsoft.com/office/drawing/2014/main" id="{B8515C40-0EDA-4A62-B961-8AF0504BCAED}"/>
              </a:ext>
            </a:extLst>
          </p:cNvPr>
          <p:cNvSpPr>
            <a:spLocks noGrp="1"/>
          </p:cNvSpPr>
          <p:nvPr>
            <p:ph type="title"/>
          </p:nvPr>
        </p:nvSpPr>
        <p:spPr>
          <a:xfrm>
            <a:off x="298730" y="400814"/>
            <a:ext cx="11609856" cy="594073"/>
          </a:xfrm>
        </p:spPr>
        <p:txBody>
          <a:bodyPr/>
          <a:lstStyle/>
          <a:p>
            <a:r>
              <a:rPr lang="en-US" sz="4350"/>
              <a:t>M5 Burst Run 1 Yield</a:t>
            </a:r>
            <a:endParaRPr lang="en-GB" sz="4350"/>
          </a:p>
        </p:txBody>
      </p:sp>
      <p:sp>
        <p:nvSpPr>
          <p:cNvPr id="6" name="TextBox 1">
            <a:extLst>
              <a:ext uri="{FF2B5EF4-FFF2-40B4-BE49-F238E27FC236}">
                <a16:creationId xmlns:a16="http://schemas.microsoft.com/office/drawing/2014/main" id="{3C1922BC-C71D-76AE-86CC-6572C7A497FE}"/>
              </a:ext>
            </a:extLst>
          </p:cNvPr>
          <p:cNvSpPr txBox="1"/>
          <p:nvPr/>
        </p:nvSpPr>
        <p:spPr>
          <a:xfrm>
            <a:off x="9017366" y="887328"/>
            <a:ext cx="2978398" cy="369236"/>
          </a:xfrm>
          <a:prstGeom prst="rect">
            <a:avLst/>
          </a:prstGeom>
          <a:noFill/>
        </p:spPr>
        <p:txBody>
          <a:bodyPr wrap="square" lIns="91416" tIns="45708" rIns="91416" bIns="4570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750"/>
              <a:t>Updated: 5-Nov-2023</a:t>
            </a:r>
            <a:endParaRPr lang="en-GB" sz="1799"/>
          </a:p>
        </p:txBody>
      </p:sp>
      <p:sp>
        <p:nvSpPr>
          <p:cNvPr id="12" name="TextBox 11">
            <a:extLst>
              <a:ext uri="{FF2B5EF4-FFF2-40B4-BE49-F238E27FC236}">
                <a16:creationId xmlns:a16="http://schemas.microsoft.com/office/drawing/2014/main" id="{B2560180-9319-0F22-58CA-67C684B6596A}"/>
              </a:ext>
            </a:extLst>
          </p:cNvPr>
          <p:cNvSpPr txBox="1"/>
          <p:nvPr/>
        </p:nvSpPr>
        <p:spPr>
          <a:xfrm>
            <a:off x="237543" y="1272335"/>
            <a:ext cx="11609856" cy="830972"/>
          </a:xfrm>
          <a:prstGeom prst="rect">
            <a:avLst/>
          </a:prstGeom>
          <a:no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r>
              <a:rPr lang="en-US" sz="1600">
                <a:solidFill>
                  <a:srgbClr val="000000"/>
                </a:solidFill>
              </a:rPr>
              <a:t>M5 Z3 IUT yield showed improvement for BRU A pens after new dampers and stoppers installation during BR1. Team continue to monitor the performance. </a:t>
            </a:r>
          </a:p>
          <a:p>
            <a:r>
              <a:rPr lang="en-US" sz="1600">
                <a:solidFill>
                  <a:srgbClr val="000000"/>
                </a:solidFill>
              </a:rPr>
              <a:t>- CRV team working on secondary clean to enhance IUT yield performance POST WK0. </a:t>
            </a:r>
          </a:p>
        </p:txBody>
      </p:sp>
      <p:sp>
        <p:nvSpPr>
          <p:cNvPr id="18" name="Rectangle: Rounded Corners 17">
            <a:extLst>
              <a:ext uri="{FF2B5EF4-FFF2-40B4-BE49-F238E27FC236}">
                <a16:creationId xmlns:a16="http://schemas.microsoft.com/office/drawing/2014/main" id="{58C472B8-77C8-79D9-17FE-099A66A3196C}"/>
              </a:ext>
            </a:extLst>
          </p:cNvPr>
          <p:cNvSpPr/>
          <p:nvPr/>
        </p:nvSpPr>
        <p:spPr bwMode="ltGray">
          <a:xfrm>
            <a:off x="1" y="3827433"/>
            <a:ext cx="12188824" cy="230853"/>
          </a:xfrm>
          <a:prstGeom prst="roundRect">
            <a:avLst/>
          </a:prstGeom>
          <a:noFill/>
          <a:ln w="381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
        <p:nvSpPr>
          <p:cNvPr id="21" name="Action Button: Go Home 20">
            <a:hlinkClick r:id="rId3" action="ppaction://hlinksldjump" highlightClick="1"/>
            <a:extLst>
              <a:ext uri="{FF2B5EF4-FFF2-40B4-BE49-F238E27FC236}">
                <a16:creationId xmlns:a16="http://schemas.microsoft.com/office/drawing/2014/main" id="{FDC94FEC-4A04-1077-09F8-651BF2502464}"/>
              </a:ext>
            </a:extLst>
          </p:cNvPr>
          <p:cNvSpPr/>
          <p:nvPr/>
        </p:nvSpPr>
        <p:spPr bwMode="ltGray">
          <a:xfrm>
            <a:off x="11667294" y="6271119"/>
            <a:ext cx="277402" cy="352064"/>
          </a:xfrm>
          <a:prstGeom prst="actionButtonHom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Flowchart: Punched Tape 8">
            <a:extLst>
              <a:ext uri="{FF2B5EF4-FFF2-40B4-BE49-F238E27FC236}">
                <a16:creationId xmlns:a16="http://schemas.microsoft.com/office/drawing/2014/main" id="{D8391B26-0D16-AA34-3C3D-436BA2AA3A9F}"/>
              </a:ext>
            </a:extLst>
          </p:cNvPr>
          <p:cNvSpPr/>
          <p:nvPr/>
        </p:nvSpPr>
        <p:spPr bwMode="ltGray">
          <a:xfrm>
            <a:off x="11328155" y="210607"/>
            <a:ext cx="578021" cy="616647"/>
          </a:xfrm>
          <a:prstGeom prst="flowChartPunchedTap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D5CF02DA-759D-E14C-99F6-00620EA58805}"/>
              </a:ext>
            </a:extLst>
          </p:cNvPr>
          <p:cNvSpPr/>
          <p:nvPr/>
        </p:nvSpPr>
        <p:spPr bwMode="ltGray">
          <a:xfrm>
            <a:off x="-1709" y="5161372"/>
            <a:ext cx="12188824" cy="230853"/>
          </a:xfrm>
          <a:prstGeom prst="roundRect">
            <a:avLst/>
          </a:prstGeom>
          <a:noFill/>
          <a:ln w="381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chemeClr val="tx1"/>
              </a:solidFill>
            </a:endParaRPr>
          </a:p>
        </p:txBody>
      </p:sp>
    </p:spTree>
    <p:extLst>
      <p:ext uri="{BB962C8B-B14F-4D97-AF65-F5344CB8AC3E}">
        <p14:creationId xmlns:p14="http://schemas.microsoft.com/office/powerpoint/2010/main" val="229871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23624" y="534602"/>
            <a:ext cx="9472863" cy="600778"/>
          </a:xfrm>
        </p:spPr>
        <p:txBody>
          <a:bodyPr/>
          <a:lstStyle/>
          <a:p>
            <a:r>
              <a:rPr lang="en-US" sz="4400"/>
              <a:t>M5 Overall CPM Dashboard</a:t>
            </a:r>
          </a:p>
        </p:txBody>
      </p:sp>
      <p:sp>
        <p:nvSpPr>
          <p:cNvPr id="8" name="TextBox 7">
            <a:extLst>
              <a:ext uri="{FF2B5EF4-FFF2-40B4-BE49-F238E27FC236}">
                <a16:creationId xmlns:a16="http://schemas.microsoft.com/office/drawing/2014/main" id="{2D4931AB-F709-D971-5D10-7970340231D9}"/>
              </a:ext>
            </a:extLst>
          </p:cNvPr>
          <p:cNvSpPr txBox="1"/>
          <p:nvPr/>
        </p:nvSpPr>
        <p:spPr>
          <a:xfrm>
            <a:off x="4487160" y="107160"/>
            <a:ext cx="5338688"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defTabSz="430084">
              <a:defRPr/>
            </a:pPr>
            <a:r>
              <a:rPr lang="en-US" sz="1400">
                <a:latin typeface="HP Simplified"/>
              </a:rPr>
              <a:t>M5: Adam(Lead), Chee Lum, Ben, Damon, JQ, Hui Lin, Shiaw Mei, Naiza</a:t>
            </a:r>
          </a:p>
        </p:txBody>
      </p:sp>
      <p:graphicFrame>
        <p:nvGraphicFramePr>
          <p:cNvPr id="4" name="Table 3">
            <a:extLst>
              <a:ext uri="{FF2B5EF4-FFF2-40B4-BE49-F238E27FC236}">
                <a16:creationId xmlns:a16="http://schemas.microsoft.com/office/drawing/2014/main" id="{B118DCB5-B902-2C11-58A0-F49B66BBB1F9}"/>
              </a:ext>
            </a:extLst>
          </p:cNvPr>
          <p:cNvGraphicFramePr>
            <a:graphicFrameLocks noGrp="1"/>
          </p:cNvGraphicFramePr>
          <p:nvPr>
            <p:extLst>
              <p:ext uri="{D42A27DB-BD31-4B8C-83A1-F6EECF244321}">
                <p14:modId xmlns:p14="http://schemas.microsoft.com/office/powerpoint/2010/main" val="2413419565"/>
              </p:ext>
            </p:extLst>
          </p:nvPr>
        </p:nvGraphicFramePr>
        <p:xfrm>
          <a:off x="0" y="1301878"/>
          <a:ext cx="7115383" cy="5455392"/>
        </p:xfrm>
        <a:graphic>
          <a:graphicData uri="http://schemas.openxmlformats.org/drawingml/2006/table">
            <a:tbl>
              <a:tblPr>
                <a:tableStyleId>{5C22544A-7EE6-4342-B048-85BDC9FD1C3A}</a:tableStyleId>
              </a:tblPr>
              <a:tblGrid>
                <a:gridCol w="546276">
                  <a:extLst>
                    <a:ext uri="{9D8B030D-6E8A-4147-A177-3AD203B41FA5}">
                      <a16:colId xmlns:a16="http://schemas.microsoft.com/office/drawing/2014/main" val="2226491603"/>
                    </a:ext>
                  </a:extLst>
                </a:gridCol>
                <a:gridCol w="1365212">
                  <a:extLst>
                    <a:ext uri="{9D8B030D-6E8A-4147-A177-3AD203B41FA5}">
                      <a16:colId xmlns:a16="http://schemas.microsoft.com/office/drawing/2014/main" val="2831981158"/>
                    </a:ext>
                  </a:extLst>
                </a:gridCol>
                <a:gridCol w="1273160">
                  <a:extLst>
                    <a:ext uri="{9D8B030D-6E8A-4147-A177-3AD203B41FA5}">
                      <a16:colId xmlns:a16="http://schemas.microsoft.com/office/drawing/2014/main" val="1432242049"/>
                    </a:ext>
                  </a:extLst>
                </a:gridCol>
                <a:gridCol w="1303316">
                  <a:extLst>
                    <a:ext uri="{9D8B030D-6E8A-4147-A177-3AD203B41FA5}">
                      <a16:colId xmlns:a16="http://schemas.microsoft.com/office/drawing/2014/main" val="2846472029"/>
                    </a:ext>
                  </a:extLst>
                </a:gridCol>
                <a:gridCol w="1284270">
                  <a:extLst>
                    <a:ext uri="{9D8B030D-6E8A-4147-A177-3AD203B41FA5}">
                      <a16:colId xmlns:a16="http://schemas.microsoft.com/office/drawing/2014/main" val="635718649"/>
                    </a:ext>
                  </a:extLst>
                </a:gridCol>
                <a:gridCol w="1343149">
                  <a:extLst>
                    <a:ext uri="{9D8B030D-6E8A-4147-A177-3AD203B41FA5}">
                      <a16:colId xmlns:a16="http://schemas.microsoft.com/office/drawing/2014/main" val="1858881806"/>
                    </a:ext>
                  </a:extLst>
                </a:gridCol>
              </a:tblGrid>
              <a:tr h="243777">
                <a:tc>
                  <a:txBody>
                    <a:bodyPr/>
                    <a:lstStyle/>
                    <a:p>
                      <a:pPr algn="ctr"/>
                      <a:r>
                        <a:rPr lang="en-US" sz="1000"/>
                        <a:t>Area</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000"/>
                        <a:t>Parameter Name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000"/>
                        <a:t>QB1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000"/>
                        <a:t>QB2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000"/>
                        <a:t>QB3</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lang="en-US" sz="1000"/>
                        <a:t>BR1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48668267"/>
                  </a:ext>
                </a:extLst>
              </a:tr>
              <a:tr h="228540">
                <a:tc rowSpan="4">
                  <a:txBody>
                    <a:bodyPr/>
                    <a:lstStyle/>
                    <a:p>
                      <a:pPr algn="ctr"/>
                      <a:r>
                        <a:rPr lang="en-US" sz="900"/>
                        <a:t>Zone 1</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Foam Clear Body Audit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783262675"/>
                  </a:ext>
                </a:extLst>
              </a:tr>
              <a:tr h="228540">
                <a:tc vMerge="1">
                  <a:txBody>
                    <a:bodyPr/>
                    <a:lstStyle/>
                    <a:p>
                      <a:endParaRPr lang="en-US" sz="1400"/>
                    </a:p>
                  </a:txBody>
                  <a:tcPr anchor="ctr"/>
                </a:tc>
                <a:tc>
                  <a:txBody>
                    <a:bodyPr/>
                    <a:lstStyle/>
                    <a:p>
                      <a:r>
                        <a:rPr lang="en-US" sz="900"/>
                        <a:t>PDLK</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79892368"/>
                  </a:ext>
                </a:extLst>
              </a:tr>
              <a:tr h="228540">
                <a:tc vMerge="1">
                  <a:txBody>
                    <a:bodyPr/>
                    <a:lstStyle/>
                    <a:p>
                      <a:endParaRPr lang="en-US" sz="1400"/>
                    </a:p>
                  </a:txBody>
                  <a:tcPr anchor="ctr"/>
                </a:tc>
                <a:tc>
                  <a:txBody>
                    <a:bodyPr/>
                    <a:lstStyle/>
                    <a:p>
                      <a:r>
                        <a:rPr lang="en-US" sz="900"/>
                        <a:t>Filter Bubble Test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177819339"/>
                  </a:ext>
                </a:extLst>
              </a:tr>
              <a:tr h="228540">
                <a:tc vMerge="1">
                  <a:txBody>
                    <a:bodyPr/>
                    <a:lstStyle/>
                    <a:p>
                      <a:endParaRPr lang="en-US" sz="1400"/>
                    </a:p>
                  </a:txBody>
                  <a:tcPr anchor="ctr"/>
                </a:tc>
                <a:tc>
                  <a:txBody>
                    <a:bodyPr/>
                    <a:lstStyle/>
                    <a:p>
                      <a:r>
                        <a:rPr lang="en-US" sz="900"/>
                        <a:t>Z1 CPM VI</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584754528"/>
                  </a:ext>
                </a:extLst>
              </a:tr>
              <a:tr h="228540">
                <a:tc rowSpan="4">
                  <a:txBody>
                    <a:bodyPr/>
                    <a:lstStyle/>
                    <a:p>
                      <a:pPr algn="ctr"/>
                      <a:r>
                        <a:rPr lang="en-US" sz="900"/>
                        <a:t>Zone 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DSC (</a:t>
                      </a:r>
                      <a:r>
                        <a:rPr lang="en-US" sz="900" err="1"/>
                        <a:t>adh</a:t>
                      </a:r>
                      <a:r>
                        <a:rPr lang="en-US" sz="900"/>
                        <a:t>. curing %)</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a:t>Below Target 75%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Below Target 75%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Below Target 75%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Pending MML</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442262816"/>
                  </a:ext>
                </a:extLst>
              </a:tr>
              <a:tr h="228540">
                <a:tc vMerge="1">
                  <a:txBody>
                    <a:bodyPr/>
                    <a:lstStyle/>
                    <a:p>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IHA Pop Ad. Audit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980747204"/>
                  </a:ext>
                </a:extLst>
              </a:tr>
              <a:tr h="228540">
                <a:tc vMerge="1">
                  <a:txBody>
                    <a:bodyPr/>
                    <a:lstStyle/>
                    <a:p>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IHA Plasma Dyne (Bru)</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51963678"/>
                  </a:ext>
                </a:extLst>
              </a:tr>
              <a:tr h="365665">
                <a:tc vMerge="1">
                  <a:txBody>
                    <a:bodyPr/>
                    <a:lstStyle/>
                    <a:p>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Z2 CPM VI</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a:t>Func.: 17.73%</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Func.: 9.66%</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Dog Ear: 0.59%</a:t>
                      </a:r>
                    </a:p>
                    <a:p>
                      <a:pPr algn="ctr"/>
                      <a:r>
                        <a:rPr lang="en-US" sz="900"/>
                        <a:t>F: 2.67%</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Func: 4.56%</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184274504"/>
                  </a:ext>
                </a:extLst>
              </a:tr>
              <a:tr h="228540">
                <a:tc rowSpan="7">
                  <a:txBody>
                    <a:bodyPr/>
                    <a:lstStyle/>
                    <a:p>
                      <a:pPr algn="ctr"/>
                      <a:r>
                        <a:rPr lang="en-US" sz="900"/>
                        <a:t>Zone 3</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SBP (ppk)</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230799524"/>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Tape Blow Out Test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900"/>
                        <a:t>Ink Leak: 1.63% (2/122)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76002813"/>
                  </a:ext>
                </a:extLst>
              </a:tr>
              <a:tr h="228540">
                <a:tc vMerge="1">
                  <a:txBody>
                    <a:bodyPr/>
                    <a:lstStyle/>
                    <a:p>
                      <a:endParaRPr lang="en-US"/>
                    </a:p>
                  </a:txBody>
                  <a:tcPr/>
                </a:tc>
                <a:tc>
                  <a:txBody>
                    <a:bodyPr/>
                    <a:lstStyle/>
                    <a:p>
                      <a:r>
                        <a:rPr lang="en-US" sz="900"/>
                        <a:t>SAV</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900"/>
                        <a:t>Pending MML</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303480081"/>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Altitude Test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900"/>
                        <a:t>1.57% (3/197)</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3907838"/>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Filter Puncture Check</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268501641"/>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a:t>Gross Pen Weight (ppk)</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b="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b="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b="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b="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90799800"/>
                  </a:ext>
                </a:extLst>
              </a:tr>
              <a:tr h="365665">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Z3 CPM VI</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a:t>LG Vent label: 26.88%</a:t>
                      </a:r>
                    </a:p>
                    <a:p>
                      <a:pPr algn="ctr"/>
                      <a:r>
                        <a:rPr lang="en-US" sz="900"/>
                        <a:t>LG Flex bent: 1.12%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900"/>
                        <a:t>LG Ink on vent: 33.76%</a:t>
                      </a:r>
                    </a:p>
                    <a:p>
                      <a:pPr algn="ctr"/>
                      <a:r>
                        <a:rPr lang="en-US" sz="900"/>
                        <a:t>Func: 0.12%</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sz="900"/>
                        <a:t>Func: 0.40%</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Cat.: 0.04%</a:t>
                      </a:r>
                    </a:p>
                    <a:p>
                      <a:pPr algn="ctr"/>
                      <a:r>
                        <a:rPr lang="en-US" sz="900"/>
                        <a:t>Func:0.00%</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591181165"/>
                  </a:ext>
                </a:extLst>
              </a:tr>
              <a:tr h="228540">
                <a:tc rowSpan="3">
                  <a:txBody>
                    <a:bodyPr/>
                    <a:lstStyle/>
                    <a:p>
                      <a:pPr algn="ctr"/>
                      <a:r>
                        <a:rPr lang="en-US" sz="900"/>
                        <a:t>LPQ</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LPQ VI Plot (DOA)</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a:t>BED: 0.5%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900"/>
                        <a:t>Yet to complete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50"/>
                        </a:gs>
                        <a:gs pos="74000">
                          <a:srgbClr val="00B050"/>
                        </a:gs>
                        <a:gs pos="100000">
                          <a:srgbClr val="00B0F0"/>
                        </a:gs>
                      </a:gsLst>
                      <a:lin ang="0" scaled="1"/>
                      <a:tileRect/>
                    </a:gradFill>
                  </a:tcPr>
                </a:tc>
                <a:extLst>
                  <a:ext uri="{0D108BD9-81ED-4DB2-BD59-A6C34878D82A}">
                    <a16:rowId xmlns:a16="http://schemas.microsoft.com/office/drawing/2014/main" val="372654565"/>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Offline </a:t>
                      </a:r>
                      <a:r>
                        <a:rPr lang="en-US" sz="900" err="1"/>
                        <a:t>E-test</a:t>
                      </a: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900"/>
                        <a:t>0.63% (1/158) post KET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410653567"/>
                  </a:ext>
                </a:extLst>
              </a:tr>
              <a:tr h="228540">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Print test (NH)</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281093316"/>
                  </a:ext>
                </a:extLst>
              </a:tr>
              <a:tr h="228540">
                <a:tc>
                  <a:txBody>
                    <a:bodyPr/>
                    <a:lstStyle/>
                    <a:p>
                      <a:pPr algn="ctr"/>
                      <a:r>
                        <a:rPr lang="en-US" sz="900"/>
                        <a:t>MLT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t>Mini Lifetest</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900"/>
                        <a:t>LG: OOS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LG:OOS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A2: OOS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sz="900"/>
                        <a:t>LG OOS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79000">
                          <a:srgbClr val="80D878"/>
                        </a:gs>
                        <a:gs pos="0">
                          <a:srgbClr val="FFFF00"/>
                        </a:gs>
                        <a:gs pos="100000">
                          <a:srgbClr val="00B0F0"/>
                        </a:gs>
                      </a:gsLst>
                      <a:lin ang="0" scaled="1"/>
                    </a:gradFill>
                  </a:tcPr>
                </a:tc>
                <a:extLst>
                  <a:ext uri="{0D108BD9-81ED-4DB2-BD59-A6C34878D82A}">
                    <a16:rowId xmlns:a16="http://schemas.microsoft.com/office/drawing/2014/main" val="3903106749"/>
                  </a:ext>
                </a:extLst>
              </a:tr>
              <a:tr h="228540">
                <a:tc rowSpan="2">
                  <a:txBody>
                    <a:bodyPr/>
                    <a:lstStyle/>
                    <a:p>
                      <a:pPr algn="ctr"/>
                      <a:r>
                        <a:rPr lang="en-US" sz="900"/>
                        <a:t>Zone 4</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r>
                        <a:rPr lang="en-US" sz="900" b="0" i="0" u="none" strike="noStrike" noProof="0">
                          <a:solidFill>
                            <a:srgbClr val="000000"/>
                          </a:solidFill>
                          <a:latin typeface="Forma DJR Micro"/>
                        </a:rPr>
                        <a:t>Z4 CPM VI</a:t>
                      </a: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buNone/>
                      </a:pP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lvl="0">
                        <a:buNone/>
                      </a:pP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lvl="0">
                        <a:buNone/>
                      </a:pPr>
                      <a:endParaRPr lang="en-US" sz="900"/>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Yet to complete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00B050"/>
                        </a:gs>
                        <a:gs pos="74000">
                          <a:srgbClr val="00B050"/>
                        </a:gs>
                        <a:gs pos="100000">
                          <a:srgbClr val="00B0F0"/>
                        </a:gs>
                      </a:gsLst>
                      <a:lin ang="0" scaled="1"/>
                    </a:gradFill>
                  </a:tcPr>
                </a:tc>
                <a:extLst>
                  <a:ext uri="{0D108BD9-81ED-4DB2-BD59-A6C34878D82A}">
                    <a16:rowId xmlns:a16="http://schemas.microsoft.com/office/drawing/2014/main" val="100023714"/>
                  </a:ext>
                </a:extLst>
              </a:tr>
              <a:tr h="365665">
                <a:tc vMerge="1">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900" b="0" i="0" u="none" strike="noStrike" noProof="0">
                          <a:solidFill>
                            <a:srgbClr val="000000"/>
                          </a:solidFill>
                          <a:latin typeface="Forma DJR Micro"/>
                        </a:rPr>
                        <a:t>Latent IUT – 96h</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900" b="0" i="0" u="none" strike="noStrike" noProof="0">
                          <a:solidFill>
                            <a:srgbClr val="000000"/>
                          </a:solidFill>
                          <a:latin typeface="Forma DJR Micro"/>
                        </a:rPr>
                        <a:t>Latent: 1.04%</a:t>
                      </a:r>
                    </a:p>
                    <a:p>
                      <a:pPr lvl="0" algn="ctr">
                        <a:lnSpc>
                          <a:spcPct val="100000"/>
                        </a:lnSpc>
                        <a:spcBef>
                          <a:spcPts val="0"/>
                        </a:spcBef>
                        <a:spcAft>
                          <a:spcPts val="0"/>
                        </a:spcAft>
                        <a:buNone/>
                      </a:pPr>
                      <a:r>
                        <a:rPr lang="en-US" sz="900" b="0" i="0" u="none" strike="noStrike" noProof="0">
                          <a:solidFill>
                            <a:srgbClr val="000000"/>
                          </a:solidFill>
                          <a:latin typeface="Forma DJR Micro"/>
                        </a:rPr>
                        <a:t>Suspect handling</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l">
                        <a:lnSpc>
                          <a:spcPct val="100000"/>
                        </a:lnSpc>
                        <a:spcBef>
                          <a:spcPts val="0"/>
                        </a:spcBef>
                        <a:spcAft>
                          <a:spcPts val="0"/>
                        </a:spcAft>
                        <a:buNone/>
                      </a:pPr>
                      <a:endParaRPr lang="en-US" sz="900" b="0" i="0" u="none" strike="noStrike" noProof="0">
                        <a:solidFill>
                          <a:srgbClr val="000000"/>
                        </a:solidFill>
                        <a:latin typeface="Forma DJR Micro"/>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lvl="0" algn="l">
                        <a:lnSpc>
                          <a:spcPct val="100000"/>
                        </a:lnSpc>
                        <a:spcBef>
                          <a:spcPts val="0"/>
                        </a:spcBef>
                        <a:spcAft>
                          <a:spcPts val="0"/>
                        </a:spcAft>
                        <a:buNone/>
                      </a:pPr>
                      <a:endParaRPr lang="en-US" sz="900" b="0" i="0" u="none" strike="noStrike" noProof="0">
                        <a:solidFill>
                          <a:srgbClr val="000000"/>
                        </a:solidFill>
                        <a:latin typeface="Forma DJR Micro"/>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Yet to complete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0">
                          <a:srgbClr val="00B050"/>
                        </a:gs>
                        <a:gs pos="74000">
                          <a:srgbClr val="00B050"/>
                        </a:gs>
                        <a:gs pos="100000">
                          <a:srgbClr val="00B0F0"/>
                        </a:gs>
                      </a:gsLst>
                      <a:lin ang="0" scaled="1"/>
                    </a:gradFill>
                  </a:tcPr>
                </a:tc>
                <a:extLst>
                  <a:ext uri="{0D108BD9-81ED-4DB2-BD59-A6C34878D82A}">
                    <a16:rowId xmlns:a16="http://schemas.microsoft.com/office/drawing/2014/main" val="3741512051"/>
                  </a:ext>
                </a:extLst>
              </a:tr>
            </a:tbl>
          </a:graphicData>
        </a:graphic>
      </p:graphicFrame>
      <p:graphicFrame>
        <p:nvGraphicFramePr>
          <p:cNvPr id="16" name="Table 15">
            <a:extLst>
              <a:ext uri="{FF2B5EF4-FFF2-40B4-BE49-F238E27FC236}">
                <a16:creationId xmlns:a16="http://schemas.microsoft.com/office/drawing/2014/main" id="{FE11894D-F8A2-8C4B-B030-1F7FE4456537}"/>
              </a:ext>
            </a:extLst>
          </p:cNvPr>
          <p:cNvGraphicFramePr>
            <a:graphicFrameLocks noGrp="1"/>
          </p:cNvGraphicFramePr>
          <p:nvPr/>
        </p:nvGraphicFramePr>
        <p:xfrm>
          <a:off x="10111184" y="24920"/>
          <a:ext cx="2044987" cy="1105481"/>
        </p:xfrm>
        <a:graphic>
          <a:graphicData uri="http://schemas.openxmlformats.org/drawingml/2006/table">
            <a:tbl>
              <a:tblPr>
                <a:tableStyleId>{5C22544A-7EE6-4342-B048-85BDC9FD1C3A}</a:tableStyleId>
              </a:tblPr>
              <a:tblGrid>
                <a:gridCol w="2044987">
                  <a:extLst>
                    <a:ext uri="{9D8B030D-6E8A-4147-A177-3AD203B41FA5}">
                      <a16:colId xmlns:a16="http://schemas.microsoft.com/office/drawing/2014/main" val="2277981686"/>
                    </a:ext>
                  </a:extLst>
                </a:gridCol>
              </a:tblGrid>
              <a:tr h="243880">
                <a:tc>
                  <a:txBody>
                    <a:bodyPr/>
                    <a:lstStyle/>
                    <a:p>
                      <a:pPr algn="l"/>
                      <a:r>
                        <a:rPr lang="en-US" sz="1000">
                          <a:solidFill>
                            <a:schemeClr val="bg1"/>
                          </a:solidFill>
                        </a:rPr>
                        <a:t>No issue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839308795"/>
                  </a:ext>
                </a:extLst>
              </a:tr>
              <a:tr h="281884">
                <a:tc>
                  <a:txBody>
                    <a:bodyPr/>
                    <a:lstStyle/>
                    <a:p>
                      <a:pPr algn="l"/>
                      <a:r>
                        <a:rPr lang="en-US" sz="1000"/>
                        <a:t>Medium Risk – With Path Forward</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598428769"/>
                  </a:ext>
                </a:extLst>
              </a:tr>
              <a:tr h="297833">
                <a:tc>
                  <a:txBody>
                    <a:bodyPr/>
                    <a:lstStyle/>
                    <a:p>
                      <a:pPr algn="l"/>
                      <a:r>
                        <a:rPr lang="en-US" sz="1000"/>
                        <a:t>High Risk– Pending Path Forward</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409405788"/>
                  </a:ext>
                </a:extLst>
              </a:tr>
              <a:tr h="281884">
                <a:tc>
                  <a:txBody>
                    <a:bodyPr/>
                    <a:lstStyle/>
                    <a:p>
                      <a:pPr algn="l"/>
                      <a:r>
                        <a:rPr lang="en-US" sz="1000"/>
                        <a:t>Test in progress</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659547879"/>
                  </a:ext>
                </a:extLst>
              </a:tr>
            </a:tbl>
          </a:graphicData>
        </a:graphic>
      </p:graphicFrame>
      <p:sp>
        <p:nvSpPr>
          <p:cNvPr id="17" name="TextBox 16">
            <a:extLst>
              <a:ext uri="{FF2B5EF4-FFF2-40B4-BE49-F238E27FC236}">
                <a16:creationId xmlns:a16="http://schemas.microsoft.com/office/drawing/2014/main" id="{0A992FB1-CBFF-3005-3323-6C26445697C4}"/>
              </a:ext>
            </a:extLst>
          </p:cNvPr>
          <p:cNvSpPr txBox="1"/>
          <p:nvPr/>
        </p:nvSpPr>
        <p:spPr>
          <a:xfrm>
            <a:off x="7115384" y="1255070"/>
            <a:ext cx="3167248" cy="369236"/>
          </a:xfrm>
          <a:prstGeom prst="rect">
            <a:avLst/>
          </a:prstGeom>
          <a:noFill/>
        </p:spPr>
        <p:txBody>
          <a:bodyPr wrap="square">
            <a:spAutoFit/>
          </a:bodyPr>
          <a:lstStyle/>
          <a:p>
            <a:pPr defTabSz="914126">
              <a:defRPr/>
            </a:pPr>
            <a:r>
              <a:rPr lang="en-US" sz="1799" b="1">
                <a:solidFill>
                  <a:srgbClr val="0070C0"/>
                </a:solidFill>
                <a:latin typeface="Forma DJR Micro"/>
              </a:rPr>
              <a:t>Key Takeaways:</a:t>
            </a:r>
          </a:p>
        </p:txBody>
      </p:sp>
      <p:graphicFrame>
        <p:nvGraphicFramePr>
          <p:cNvPr id="18" name="Table 4">
            <a:extLst>
              <a:ext uri="{FF2B5EF4-FFF2-40B4-BE49-F238E27FC236}">
                <a16:creationId xmlns:a16="http://schemas.microsoft.com/office/drawing/2014/main" id="{5F43D9FA-C413-5F75-E01F-9661B5DCAAB4}"/>
              </a:ext>
            </a:extLst>
          </p:cNvPr>
          <p:cNvGraphicFramePr>
            <a:graphicFrameLocks noGrp="1"/>
          </p:cNvGraphicFramePr>
          <p:nvPr>
            <p:extLst>
              <p:ext uri="{D42A27DB-BD31-4B8C-83A1-F6EECF244321}">
                <p14:modId xmlns:p14="http://schemas.microsoft.com/office/powerpoint/2010/main" val="2379029361"/>
              </p:ext>
            </p:extLst>
          </p:nvPr>
        </p:nvGraphicFramePr>
        <p:xfrm>
          <a:off x="7209627" y="1603362"/>
          <a:ext cx="4834044" cy="4114632"/>
        </p:xfrm>
        <a:graphic>
          <a:graphicData uri="http://schemas.openxmlformats.org/drawingml/2006/table">
            <a:tbl>
              <a:tblPr firstRow="1" bandRow="1">
                <a:tableStyleId>{5C22544A-7EE6-4342-B048-85BDC9FD1C3A}</a:tableStyleId>
              </a:tblPr>
              <a:tblGrid>
                <a:gridCol w="640557">
                  <a:extLst>
                    <a:ext uri="{9D8B030D-6E8A-4147-A177-3AD203B41FA5}">
                      <a16:colId xmlns:a16="http://schemas.microsoft.com/office/drawing/2014/main" val="3268966100"/>
                    </a:ext>
                  </a:extLst>
                </a:gridCol>
                <a:gridCol w="4193487">
                  <a:extLst>
                    <a:ext uri="{9D8B030D-6E8A-4147-A177-3AD203B41FA5}">
                      <a16:colId xmlns:a16="http://schemas.microsoft.com/office/drawing/2014/main" val="1836980113"/>
                    </a:ext>
                  </a:extLst>
                </a:gridCol>
              </a:tblGrid>
              <a:tr h="274249">
                <a:tc>
                  <a:txBody>
                    <a:bodyPr/>
                    <a:lstStyle/>
                    <a:p>
                      <a:pPr algn="ctr"/>
                      <a:r>
                        <a:rPr lang="en-US" sz="1200">
                          <a:solidFill>
                            <a:schemeClr val="tx1"/>
                          </a:solidFill>
                        </a:rPr>
                        <a:t>Zone</a:t>
                      </a:r>
                    </a:p>
                  </a:txBody>
                  <a:tcPr marL="91416" marR="91416" marT="45708" marB="45708" anchor="ctr"/>
                </a:tc>
                <a:tc>
                  <a:txBody>
                    <a:bodyPr/>
                    <a:lstStyle/>
                    <a:p>
                      <a:r>
                        <a:rPr lang="en-US" sz="1200">
                          <a:solidFill>
                            <a:schemeClr val="tx1"/>
                          </a:solidFill>
                        </a:rPr>
                        <a:t>BR 1 Build Comment</a:t>
                      </a:r>
                    </a:p>
                  </a:txBody>
                  <a:tcPr marL="91416" marR="91416" marT="45708" marB="45708" anchor="ctr"/>
                </a:tc>
                <a:extLst>
                  <a:ext uri="{0D108BD9-81ED-4DB2-BD59-A6C34878D82A}">
                    <a16:rowId xmlns:a16="http://schemas.microsoft.com/office/drawing/2014/main" val="1844893899"/>
                  </a:ext>
                </a:extLst>
              </a:tr>
              <a:tr h="2742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Z1</a:t>
                      </a:r>
                    </a:p>
                  </a:txBody>
                  <a:tcPr marL="91416" marR="91416" marT="45708" marB="45708" anchor="ctr"/>
                </a:tc>
                <a:tc>
                  <a:txBody>
                    <a:bodyPr/>
                    <a:lstStyle/>
                    <a:p>
                      <a:r>
                        <a:rPr lang="en-US" sz="1200"/>
                        <a:t>No major issue.</a:t>
                      </a:r>
                    </a:p>
                  </a:txBody>
                  <a:tcPr marL="91416" marR="91416" marT="45708" marB="45708" anchor="ctr"/>
                </a:tc>
                <a:extLst>
                  <a:ext uri="{0D108BD9-81ED-4DB2-BD59-A6C34878D82A}">
                    <a16:rowId xmlns:a16="http://schemas.microsoft.com/office/drawing/2014/main" val="4188161152"/>
                  </a:ext>
                </a:extLst>
              </a:tr>
              <a:tr h="822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Z2</a:t>
                      </a:r>
                    </a:p>
                  </a:txBody>
                  <a:tcPr marL="91416" marR="91416" marT="45708" marB="45708" anchor="ctr"/>
                </a:tc>
                <a:tc>
                  <a:txBody>
                    <a:bodyPr/>
                    <a:lstStyle/>
                    <a:p>
                      <a:pPr marL="285750" marR="0" lvl="0" indent="-285750" algn="l" rtl="0" eaLnBrk="1" fontAlgn="auto" latinLnBrk="0" hangingPunct="1">
                        <a:lnSpc>
                          <a:spcPct val="100000"/>
                        </a:lnSpc>
                        <a:spcBef>
                          <a:spcPts val="0"/>
                        </a:spcBef>
                        <a:spcAft>
                          <a:spcPts val="0"/>
                        </a:spcAft>
                        <a:buClrTx/>
                        <a:buSzTx/>
                        <a:buFont typeface="Wingdings" panose="05000000000000000000" pitchFamily="2" charset="2"/>
                        <a:buChar char="Ø"/>
                      </a:pPr>
                      <a:r>
                        <a:rPr lang="en-US" sz="1200"/>
                        <a:t>BR1 DSC </a:t>
                      </a:r>
                      <a:r>
                        <a:rPr lang="en-US" sz="1200">
                          <a:solidFill>
                            <a:schemeClr val="tx1"/>
                          </a:solidFill>
                        </a:rPr>
                        <a:t>measurement pending.</a:t>
                      </a:r>
                      <a:endParaRPr lang="en-US" sz="1200">
                        <a:sym typeface="Wingdings" panose="05000000000000000000" pitchFamily="2" charset="2"/>
                      </a:endParaRPr>
                    </a:p>
                    <a:p>
                      <a:pPr marL="285750" marR="0" lvl="0" indent="-285750" algn="l" rtl="0" eaLnBrk="1" fontAlgn="auto" latinLnBrk="0" hangingPunct="1">
                        <a:lnSpc>
                          <a:spcPct val="100000"/>
                        </a:lnSpc>
                        <a:spcBef>
                          <a:spcPts val="0"/>
                        </a:spcBef>
                        <a:spcAft>
                          <a:spcPts val="0"/>
                        </a:spcAft>
                        <a:buClrTx/>
                        <a:buSzTx/>
                        <a:buFont typeface="Wingdings" panose="05000000000000000000" pitchFamily="2" charset="2"/>
                        <a:buChar char="Ø"/>
                      </a:pPr>
                      <a:r>
                        <a:rPr lang="en-US" sz="1200">
                          <a:sym typeface="Wingdings" panose="05000000000000000000" pitchFamily="2" charset="2"/>
                        </a:rPr>
                        <a:t>CPM2 VI functional defects are </a:t>
                      </a:r>
                      <a:r>
                        <a:rPr lang="en-US" sz="1200" i="0">
                          <a:solidFill>
                            <a:schemeClr val="tx1"/>
                          </a:solidFill>
                          <a:highlight>
                            <a:srgbClr val="FFFF00"/>
                          </a:highlight>
                          <a:sym typeface="Wingdings" panose="05000000000000000000" pitchFamily="2" charset="2"/>
                        </a:rPr>
                        <a:t>incoming IHA defects</a:t>
                      </a:r>
                      <a:r>
                        <a:rPr lang="en-US" sz="1200" i="0">
                          <a:solidFill>
                            <a:schemeClr val="tx1"/>
                          </a:solidFill>
                          <a:sym typeface="Wingdings" panose="05000000000000000000" pitchFamily="2" charset="2"/>
                        </a:rPr>
                        <a:t>: </a:t>
                      </a:r>
                    </a:p>
                    <a:p>
                      <a:pPr marL="742950" marR="0" lvl="1" indent="-285750" algn="l" rtl="0" eaLnBrk="1" fontAlgn="auto" latinLnBrk="0" hangingPunct="1">
                        <a:lnSpc>
                          <a:spcPct val="100000"/>
                        </a:lnSpc>
                        <a:spcBef>
                          <a:spcPts val="0"/>
                        </a:spcBef>
                        <a:spcAft>
                          <a:spcPts val="0"/>
                        </a:spcAft>
                        <a:buClrTx/>
                        <a:buSzTx/>
                        <a:buFont typeface="Wingdings" panose="05000000000000000000" pitchFamily="2" charset="2"/>
                        <a:buChar char="q"/>
                      </a:pPr>
                      <a:r>
                        <a:rPr lang="en-US" sz="1200" i="0">
                          <a:solidFill>
                            <a:schemeClr val="tx1"/>
                          </a:solidFill>
                          <a:sym typeface="Wingdings" panose="05000000000000000000" pitchFamily="2" charset="2"/>
                        </a:rPr>
                        <a:t>POM adhesive abnormal, Resin separation, SU8 damage/contamination</a:t>
                      </a:r>
                      <a:endParaRPr lang="en-US" sz="1200">
                        <a:sym typeface="Wingdings" panose="05000000000000000000" pitchFamily="2" charset="2"/>
                      </a:endParaRPr>
                    </a:p>
                  </a:txBody>
                  <a:tcPr marL="91416" marR="91416" marT="45708" marB="45708" anchor="ctr"/>
                </a:tc>
                <a:extLst>
                  <a:ext uri="{0D108BD9-81ED-4DB2-BD59-A6C34878D82A}">
                    <a16:rowId xmlns:a16="http://schemas.microsoft.com/office/drawing/2014/main" val="785251963"/>
                  </a:ext>
                </a:extLst>
              </a:tr>
              <a:tr h="15540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Z3</a:t>
                      </a:r>
                    </a:p>
                  </a:txBody>
                  <a:tcPr marL="91416" marR="91416" marT="45708" marB="45708"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b="0" i="0" u="none" strike="noStrike" noProof="0">
                          <a:solidFill>
                            <a:srgbClr val="000000"/>
                          </a:solidFill>
                          <a:latin typeface="Forma DJR Micro"/>
                        </a:rPr>
                        <a:t>CPM3 VI detected 1 Catastrophic </a:t>
                      </a:r>
                      <a:r>
                        <a:rPr lang="en-US" sz="1200" b="0" i="0" u="none" strike="noStrike" noProof="0">
                          <a:solidFill>
                            <a:srgbClr val="000000"/>
                          </a:solidFill>
                          <a:highlight>
                            <a:srgbClr val="FF0000"/>
                          </a:highlight>
                          <a:latin typeface="Forma DJR Micro"/>
                        </a:rPr>
                        <a:t>Gross IUT slip through </a:t>
                      </a:r>
                      <a:r>
                        <a:rPr lang="en-US" sz="1200" b="0" i="0" u="none" strike="noStrike" noProof="0">
                          <a:solidFill>
                            <a:srgbClr val="000000"/>
                          </a:solidFill>
                          <a:latin typeface="Forma DJR Micro"/>
                        </a:rPr>
                        <a:t>due to folded tape. (First slip through case in M5)</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b="0" i="0" u="none" strike="noStrike" noProof="0">
                          <a:solidFill>
                            <a:srgbClr val="000000"/>
                          </a:solidFill>
                          <a:latin typeface="Forma DJR Micro"/>
                        </a:rPr>
                        <a:t>Latest vision rev. should be able to detect, pending roll in by Vision Eng Tai Keng. (TBD)</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b="0" i="0" u="none" strike="noStrike" noProof="0">
                          <a:solidFill>
                            <a:srgbClr val="000000"/>
                          </a:solidFill>
                          <a:latin typeface="Forma DJR Micro"/>
                        </a:rPr>
                        <a:t>Validate Z4 IUT vision, vision able to failed the pen.</a:t>
                      </a:r>
                    </a:p>
                    <a:p>
                      <a:pPr marL="285750" indent="-285750">
                        <a:buFont typeface="Wingdings" panose="05000000000000000000" pitchFamily="2" charset="2"/>
                        <a:buChar char="Ø"/>
                      </a:pPr>
                      <a:r>
                        <a:rPr lang="en-US" sz="1200" b="0" i="0" u="none" strike="noStrike" noProof="0">
                          <a:solidFill>
                            <a:srgbClr val="000000"/>
                          </a:solidFill>
                          <a:latin typeface="Forma DJR Micro"/>
                        </a:rPr>
                        <a:t>Altitude test detected 3 pens (1.57%) nozzle drool, re-pull pens from same ink fill nest pass </a:t>
                      </a:r>
                      <a:r>
                        <a:rPr lang="en-US" sz="1200" b="0" i="0" u="none" strike="noStrike" noProof="0">
                          <a:solidFill>
                            <a:srgbClr val="000000"/>
                          </a:solidFill>
                          <a:latin typeface="Forma DJR Micro"/>
                          <a:sym typeface="Wingdings" panose="05000000000000000000" pitchFamily="2" charset="2"/>
                        </a:rPr>
                        <a:t> pending SAV to confirm.</a:t>
                      </a:r>
                      <a:endParaRPr lang="en-US" sz="1200" b="0" i="0" u="none" strike="noStrike" noProof="0">
                        <a:solidFill>
                          <a:srgbClr val="000000"/>
                        </a:solidFill>
                        <a:latin typeface="Forma DJR Micro"/>
                      </a:endParaRPr>
                    </a:p>
                  </a:txBody>
                  <a:tcPr marL="91416" marR="91416" marT="45708" marB="45708" anchor="ctr"/>
                </a:tc>
                <a:extLst>
                  <a:ext uri="{0D108BD9-81ED-4DB2-BD59-A6C34878D82A}">
                    <a16:rowId xmlns:a16="http://schemas.microsoft.com/office/drawing/2014/main" val="1233521570"/>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ym typeface="Wingdings" panose="05000000000000000000" pitchFamily="2" charset="2"/>
                        </a:rPr>
                        <a:t>LPQ</a:t>
                      </a:r>
                      <a:endParaRPr lang="en-US" sz="1200"/>
                    </a:p>
                  </a:txBody>
                  <a:tcPr marL="91416" marR="91416" marT="45708" marB="45708" anchor="ctr"/>
                </a:tc>
                <a:tc>
                  <a:txBody>
                    <a:bodyPr/>
                    <a:lstStyle/>
                    <a:p>
                      <a:pPr marL="0" lvl="0" indent="0">
                        <a:buFont typeface="Arial"/>
                        <a:buNone/>
                      </a:pPr>
                      <a:r>
                        <a:rPr lang="en-US" sz="1200"/>
                        <a:t>1 pen (0.63%) failed </a:t>
                      </a:r>
                      <a:r>
                        <a:rPr lang="en-US" sz="1200">
                          <a:highlight>
                            <a:srgbClr val="FF0000"/>
                          </a:highlight>
                        </a:rPr>
                        <a:t>post print E-Test</a:t>
                      </a:r>
                      <a:r>
                        <a:rPr lang="en-US" sz="1200"/>
                        <a:t>. Pen sent to MML for further analysis.</a:t>
                      </a:r>
                    </a:p>
                  </a:txBody>
                  <a:tcPr marL="91416" marR="91416" marT="45708" marB="45708" anchor="ctr"/>
                </a:tc>
                <a:extLst>
                  <a:ext uri="{0D108BD9-81ED-4DB2-BD59-A6C34878D82A}">
                    <a16:rowId xmlns:a16="http://schemas.microsoft.com/office/drawing/2014/main" val="4067015276"/>
                  </a:ext>
                </a:extLst>
              </a:tr>
              <a:tr h="2742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MLT</a:t>
                      </a:r>
                    </a:p>
                  </a:txBody>
                  <a:tcPr marL="91416" marR="91416" marT="45708" marB="45708" anchor="ctr"/>
                </a:tc>
                <a:tc>
                  <a:txBody>
                    <a:bodyPr/>
                    <a:lstStyle/>
                    <a:p>
                      <a:pPr marL="0" lvl="0" indent="0">
                        <a:buFont typeface="Arial"/>
                        <a:buNone/>
                      </a:pPr>
                      <a:r>
                        <a:rPr lang="en-US" sz="1200"/>
                        <a:t>BRU LG still overdeliver. Pending spec optimization. </a:t>
                      </a:r>
                    </a:p>
                  </a:txBody>
                  <a:tcPr marL="91416" marR="91416" marT="45708" marB="45708" anchor="ctr"/>
                </a:tc>
                <a:extLst>
                  <a:ext uri="{0D108BD9-81ED-4DB2-BD59-A6C34878D82A}">
                    <a16:rowId xmlns:a16="http://schemas.microsoft.com/office/drawing/2014/main" val="3855313852"/>
                  </a:ext>
                </a:extLst>
              </a:tr>
              <a:tr h="2742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Z4</a:t>
                      </a:r>
                      <a:endParaRPr lang="en-US" sz="1200">
                        <a:sym typeface="Wingdings" panose="05000000000000000000" pitchFamily="2" charset="2"/>
                      </a:endParaRPr>
                    </a:p>
                  </a:txBody>
                  <a:tcPr marL="91416" marR="91416" marT="45708" marB="45708" anchor="ctr"/>
                </a:tc>
                <a:tc>
                  <a:txBody>
                    <a:bodyPr/>
                    <a:lstStyle/>
                    <a:p>
                      <a:r>
                        <a:rPr lang="en-US" sz="1200"/>
                        <a:t>Yet to complete. No major issue.</a:t>
                      </a:r>
                    </a:p>
                  </a:txBody>
                  <a:tcPr marL="91416" marR="91416" marT="45708" marB="45708" anchor="ctr"/>
                </a:tc>
                <a:extLst>
                  <a:ext uri="{0D108BD9-81ED-4DB2-BD59-A6C34878D82A}">
                    <a16:rowId xmlns:a16="http://schemas.microsoft.com/office/drawing/2014/main" val="3934363093"/>
                  </a:ext>
                </a:extLst>
              </a:tr>
            </a:tbl>
          </a:graphicData>
        </a:graphic>
      </p:graphicFrame>
      <p:graphicFrame>
        <p:nvGraphicFramePr>
          <p:cNvPr id="22" name="Table 21">
            <a:extLst>
              <a:ext uri="{FF2B5EF4-FFF2-40B4-BE49-F238E27FC236}">
                <a16:creationId xmlns:a16="http://schemas.microsoft.com/office/drawing/2014/main" id="{C8F6A7DB-2D17-22DB-7EBC-D8AA08607F6D}"/>
              </a:ext>
            </a:extLst>
          </p:cNvPr>
          <p:cNvGraphicFramePr>
            <a:graphicFrameLocks noGrp="1"/>
          </p:cNvGraphicFramePr>
          <p:nvPr>
            <p:extLst>
              <p:ext uri="{D42A27DB-BD31-4B8C-83A1-F6EECF244321}">
                <p14:modId xmlns:p14="http://schemas.microsoft.com/office/powerpoint/2010/main" val="2520368110"/>
              </p:ext>
            </p:extLst>
          </p:nvPr>
        </p:nvGraphicFramePr>
        <p:xfrm>
          <a:off x="10652190" y="5665223"/>
          <a:ext cx="1331883" cy="1051464"/>
        </p:xfrm>
        <a:graphic>
          <a:graphicData uri="http://schemas.openxmlformats.org/drawingml/2006/table">
            <a:tbl>
              <a:tblPr firstRow="1" bandRow="1">
                <a:tableStyleId>{5C22544A-7EE6-4342-B048-85BDC9FD1C3A}</a:tableStyleId>
              </a:tblPr>
              <a:tblGrid>
                <a:gridCol w="1331883">
                  <a:extLst>
                    <a:ext uri="{9D8B030D-6E8A-4147-A177-3AD203B41FA5}">
                      <a16:colId xmlns:a16="http://schemas.microsoft.com/office/drawing/2014/main" val="1011596664"/>
                    </a:ext>
                  </a:extLst>
                </a:gridCol>
              </a:tblGrid>
              <a:tr h="3656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cap="none" spc="0" normalizeH="0" baseline="0" noProof="0">
                          <a:ln>
                            <a:noFill/>
                          </a:ln>
                          <a:solidFill>
                            <a:schemeClr val="tx1"/>
                          </a:solidFill>
                          <a:effectLst/>
                          <a:uLnTx/>
                          <a:uFillTx/>
                          <a:latin typeface="+mn-lt"/>
                          <a:ea typeface="+mn-ea"/>
                          <a:cs typeface="+mn-cs"/>
                        </a:rPr>
                        <a:t>AIR/</a:t>
                      </a:r>
                      <a:r>
                        <a:rPr lang="en-US" sz="900" b="0" i="0" u="none" strike="noStrike" kern="1200" cap="none" spc="0" normalizeH="0" baseline="0" noProof="0">
                          <a:ln>
                            <a:noFill/>
                          </a:ln>
                          <a:solidFill>
                            <a:schemeClr val="tx1"/>
                          </a:solidFill>
                          <a:effectLst/>
                          <a:highlight>
                            <a:srgbClr val="00FFFF"/>
                          </a:highlight>
                          <a:uLnTx/>
                          <a:uFillTx/>
                          <a:latin typeface="+mn-lt"/>
                          <a:ea typeface="+mn-ea"/>
                          <a:cs typeface="+mn-cs"/>
                        </a:rPr>
                        <a:t>Catastrophic</a:t>
                      </a:r>
                      <a:r>
                        <a:rPr kumimoji="0" lang="en-US" sz="900" b="0" i="0" u="none" strike="noStrike" kern="1200" cap="none" spc="0" normalizeH="0" baseline="0" noProof="0">
                          <a:ln>
                            <a:noFill/>
                          </a:ln>
                          <a:solidFill>
                            <a:schemeClr val="tx1"/>
                          </a:solidFill>
                          <a:effectLst/>
                          <a:uLnTx/>
                          <a:uFillTx/>
                          <a:latin typeface="+mn-l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mn-ea"/>
                          <a:cs typeface="+mn-cs"/>
                        </a:rPr>
                        <a:t>Defect Rate reference</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8162240"/>
                  </a:ext>
                </a:extLst>
              </a:tr>
              <a:tr h="228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highlight>
                            <a:srgbClr val="00FF00"/>
                          </a:highlight>
                          <a:latin typeface="+mn-lt"/>
                        </a:rPr>
                        <a:t>&lt;0.25%</a:t>
                      </a:r>
                      <a:endParaRPr kumimoji="0" lang="en-US" sz="900" b="0" i="0" u="none" strike="noStrike" kern="1200" cap="none" spc="0" normalizeH="0" baseline="0" noProof="0">
                        <a:ln>
                          <a:noFill/>
                        </a:ln>
                        <a:effectLst/>
                        <a:highlight>
                          <a:srgbClr val="00FF00"/>
                        </a:highlight>
                        <a:uLnTx/>
                        <a:uFillTx/>
                        <a:latin typeface="+mn-lt"/>
                        <a:ea typeface="+mn-ea"/>
                        <a:cs typeface="+mn-cs"/>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865365"/>
                  </a:ext>
                </a:extLst>
              </a:tr>
              <a:tr h="228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highlight>
                            <a:srgbClr val="FFFF00"/>
                          </a:highlight>
                          <a:uLnTx/>
                          <a:uFillTx/>
                          <a:latin typeface="+mn-lt"/>
                          <a:ea typeface="+mn-ea"/>
                          <a:cs typeface="+mn-cs"/>
                        </a:rPr>
                        <a:t>&gt;0.25%</a:t>
                      </a: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8786004"/>
                  </a:ext>
                </a:extLst>
              </a:tr>
              <a:tr h="228540">
                <a:tc>
                  <a:txBody>
                    <a:bodyPr/>
                    <a:lstStyle/>
                    <a:p>
                      <a:pPr algn="ctr"/>
                      <a:r>
                        <a:rPr kumimoji="0" lang="en-US" sz="900" b="0" i="0" u="none" strike="noStrike" kern="1200" cap="none" spc="0" normalizeH="0" baseline="0" noProof="0">
                          <a:ln>
                            <a:noFill/>
                          </a:ln>
                          <a:effectLst/>
                          <a:highlight>
                            <a:srgbClr val="FF0000"/>
                          </a:highlight>
                          <a:uLnTx/>
                          <a:uFillTx/>
                          <a:latin typeface="+mn-lt"/>
                          <a:ea typeface="+mn-ea"/>
                          <a:cs typeface="+mn-cs"/>
                        </a:rPr>
                        <a:t>&gt;0.5%</a:t>
                      </a:r>
                      <a:endParaRPr lang="en-US" sz="900">
                        <a:highlight>
                          <a:srgbClr val="FF0000"/>
                        </a:highlight>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9408645"/>
                  </a:ext>
                </a:extLst>
              </a:tr>
            </a:tbl>
          </a:graphicData>
        </a:graphic>
      </p:graphicFrame>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E695FDF0-406D-52A0-9756-24082009EF7B}"/>
                  </a:ext>
                </a:extLst>
              </p:cNvPr>
              <p:cNvGraphicFramePr>
                <a:graphicFrameLocks noChangeAspect="1"/>
              </p:cNvGraphicFramePr>
              <p:nvPr/>
            </p:nvGraphicFramePr>
            <p:xfrm>
              <a:off x="7291729" y="2646945"/>
              <a:ext cx="511632" cy="287793"/>
            </p:xfrm>
            <a:graphic>
              <a:graphicData uri="http://schemas.microsoft.com/office/powerpoint/2016/slidezoom">
                <pslz:sldZm>
                  <pslz:sldZmObj sldId="2147470379" cId="925477389">
                    <pslz:zmPr id="{E27650E6-3BCE-4934-AE2B-22748811E5FF}" returnToParent="0" transitionDur="1000">
                      <p166:blipFill xmlns:p166="http://schemas.microsoft.com/office/powerpoint/2016/6/main">
                        <a:blip r:embed="rId3"/>
                        <a:stretch>
                          <a:fillRect/>
                        </a:stretch>
                      </p166:blipFill>
                      <p166:spPr xmlns:p166="http://schemas.microsoft.com/office/powerpoint/2016/6/main">
                        <a:xfrm>
                          <a:off x="0" y="0"/>
                          <a:ext cx="511632" cy="287793"/>
                        </a:xfrm>
                        <a:prstGeom prst="rect">
                          <a:avLst/>
                        </a:prstGeom>
                        <a:ln w="3175">
                          <a:solidFill>
                            <a:prstClr val="ltGray"/>
                          </a:solidFill>
                        </a:ln>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E695FDF0-406D-52A0-9756-24082009EF7B}"/>
                  </a:ext>
                </a:extLst>
              </p:cNvPr>
              <p:cNvPicPr>
                <a:picLocks noGrp="1" noRot="1" noChangeAspect="1" noMove="1" noResize="1" noEditPoints="1" noAdjustHandles="1" noChangeArrowheads="1" noChangeShapeType="1"/>
              </p:cNvPicPr>
              <p:nvPr/>
            </p:nvPicPr>
            <p:blipFill>
              <a:blip r:embed="rId3"/>
              <a:stretch>
                <a:fillRect/>
              </a:stretch>
            </p:blipFill>
            <p:spPr>
              <a:xfrm>
                <a:off x="7291729" y="2646945"/>
                <a:ext cx="511632" cy="287793"/>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E2CF013A-98D0-6F55-7441-41CDDE447ACF}"/>
                  </a:ext>
                </a:extLst>
              </p:cNvPr>
              <p:cNvGraphicFramePr>
                <a:graphicFrameLocks noChangeAspect="1"/>
              </p:cNvGraphicFramePr>
              <p:nvPr/>
            </p:nvGraphicFramePr>
            <p:xfrm>
              <a:off x="7291729" y="4152400"/>
              <a:ext cx="511632" cy="287793"/>
            </p:xfrm>
            <a:graphic>
              <a:graphicData uri="http://schemas.microsoft.com/office/powerpoint/2016/slidezoom">
                <pslz:sldZm>
                  <pslz:sldZmObj sldId="2147470380" cId="2689176888">
                    <pslz:zmPr id="{C6F89676-E6AB-4E24-8F5A-5416FD5F3496}" returnToParent="0" transitionDur="1000">
                      <p166:blipFill xmlns:p166="http://schemas.microsoft.com/office/powerpoint/2016/6/main">
                        <a:blip r:embed="rId5"/>
                        <a:stretch>
                          <a:fillRect/>
                        </a:stretch>
                      </p166:blipFill>
                      <p166:spPr xmlns:p166="http://schemas.microsoft.com/office/powerpoint/2016/6/main">
                        <a:xfrm>
                          <a:off x="0" y="0"/>
                          <a:ext cx="511632" cy="287793"/>
                        </a:xfrm>
                        <a:prstGeom prst="rect">
                          <a:avLst/>
                        </a:prstGeom>
                        <a:ln w="3175">
                          <a:solidFill>
                            <a:prstClr val="ltGray"/>
                          </a:solidFill>
                        </a:ln>
                      </p166:spPr>
                    </pslz:zmPr>
                  </pslz:sldZmObj>
                </pslz:sldZm>
              </a:graphicData>
            </a:graphic>
          </p:graphicFrame>
        </mc:Choice>
        <mc:Fallback>
          <p:pic>
            <p:nvPicPr>
              <p:cNvPr id="7" name="Slide Zoom 6">
                <a:hlinkClick r:id="rId6" action="ppaction://hlinksldjump"/>
                <a:extLst>
                  <a:ext uri="{FF2B5EF4-FFF2-40B4-BE49-F238E27FC236}">
                    <a16:creationId xmlns:a16="http://schemas.microsoft.com/office/drawing/2014/main" id="{E2CF013A-98D0-6F55-7441-41CDDE447ACF}"/>
                  </a:ext>
                </a:extLst>
              </p:cNvPr>
              <p:cNvPicPr>
                <a:picLocks noGrp="1" noRot="1" noChangeAspect="1" noMove="1" noResize="1" noEditPoints="1" noAdjustHandles="1" noChangeArrowheads="1" noChangeShapeType="1"/>
              </p:cNvPicPr>
              <p:nvPr/>
            </p:nvPicPr>
            <p:blipFill>
              <a:blip r:embed="rId5"/>
              <a:stretch>
                <a:fillRect/>
              </a:stretch>
            </p:blipFill>
            <p:spPr>
              <a:xfrm>
                <a:off x="7291729" y="4152400"/>
                <a:ext cx="511632" cy="287793"/>
              </a:xfrm>
              <a:prstGeom prst="rect">
                <a:avLst/>
              </a:prstGeom>
              <a:ln w="3175">
                <a:solidFill>
                  <a:prstClr val="ltGray"/>
                </a:solidFill>
              </a:ln>
            </p:spPr>
          </p:pic>
        </mc:Fallback>
      </mc:AlternateContent>
    </p:spTree>
    <p:extLst>
      <p:ext uri="{BB962C8B-B14F-4D97-AF65-F5344CB8AC3E}">
        <p14:creationId xmlns:p14="http://schemas.microsoft.com/office/powerpoint/2010/main" val="419883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EA39-4E98-C38F-E1BB-AE70292E8921}"/>
              </a:ext>
            </a:extLst>
          </p:cNvPr>
          <p:cNvSpPr>
            <a:spLocks noGrp="1"/>
          </p:cNvSpPr>
          <p:nvPr>
            <p:ph type="title"/>
          </p:nvPr>
        </p:nvSpPr>
        <p:spPr>
          <a:xfrm>
            <a:off x="199038" y="95854"/>
            <a:ext cx="12881177" cy="1176170"/>
          </a:xfrm>
        </p:spPr>
        <p:txBody>
          <a:bodyPr/>
          <a:lstStyle/>
          <a:p>
            <a:r>
              <a:rPr lang="en-US"/>
              <a:t>M5 BRU WW Build </a:t>
            </a:r>
            <a:br>
              <a:rPr lang="en-US"/>
            </a:br>
            <a:r>
              <a:rPr lang="en-US"/>
              <a:t>Zone 1 CPM Performance</a:t>
            </a:r>
          </a:p>
        </p:txBody>
      </p:sp>
      <p:sp>
        <p:nvSpPr>
          <p:cNvPr id="7" name="TextBox 6">
            <a:extLst>
              <a:ext uri="{FF2B5EF4-FFF2-40B4-BE49-F238E27FC236}">
                <a16:creationId xmlns:a16="http://schemas.microsoft.com/office/drawing/2014/main" id="{2BAE448F-FC1C-A036-C5CB-4A607698890E}"/>
              </a:ext>
            </a:extLst>
          </p:cNvPr>
          <p:cNvSpPr txBox="1"/>
          <p:nvPr/>
        </p:nvSpPr>
        <p:spPr>
          <a:xfrm>
            <a:off x="11047847" y="90806"/>
            <a:ext cx="1047293" cy="230772"/>
          </a:xfrm>
          <a:prstGeom prst="rect">
            <a:avLst/>
          </a:prstGeom>
          <a:solidFill>
            <a:srgbClr val="FF0000"/>
          </a:solidFill>
        </p:spPr>
        <p:txBody>
          <a:bodyPr wrap="square" rtlCol="0">
            <a:spAutoFit/>
          </a:bodyPr>
          <a:lstStyle/>
          <a:p>
            <a:pPr defTabSz="914126">
              <a:defRPr/>
            </a:pPr>
            <a:r>
              <a:rPr lang="en-US" sz="900">
                <a:solidFill>
                  <a:prstClr val="black"/>
                </a:solidFill>
                <a:latin typeface="Forma DJR Micro"/>
              </a:rPr>
              <a:t>Catastrophic</a:t>
            </a:r>
          </a:p>
        </p:txBody>
      </p:sp>
      <p:sp>
        <p:nvSpPr>
          <p:cNvPr id="11" name="TextBox 10">
            <a:extLst>
              <a:ext uri="{FF2B5EF4-FFF2-40B4-BE49-F238E27FC236}">
                <a16:creationId xmlns:a16="http://schemas.microsoft.com/office/drawing/2014/main" id="{3C65361F-A6E2-1C16-6F33-139AB9663BC7}"/>
              </a:ext>
            </a:extLst>
          </p:cNvPr>
          <p:cNvSpPr txBox="1"/>
          <p:nvPr/>
        </p:nvSpPr>
        <p:spPr>
          <a:xfrm>
            <a:off x="11047847" y="547303"/>
            <a:ext cx="1047293" cy="230772"/>
          </a:xfrm>
          <a:prstGeom prst="rect">
            <a:avLst/>
          </a:prstGeom>
          <a:solidFill>
            <a:srgbClr val="FFFF00"/>
          </a:solidFill>
        </p:spPr>
        <p:txBody>
          <a:bodyPr wrap="square" rtlCol="0">
            <a:spAutoFit/>
          </a:bodyPr>
          <a:lstStyle/>
          <a:p>
            <a:pPr defTabSz="914126">
              <a:defRPr/>
            </a:pPr>
            <a:r>
              <a:rPr lang="en-US" sz="900">
                <a:solidFill>
                  <a:prstClr val="black"/>
                </a:solidFill>
                <a:latin typeface="Forma DJR Micro"/>
              </a:rPr>
              <a:t>Risk</a:t>
            </a:r>
          </a:p>
        </p:txBody>
      </p:sp>
      <p:sp>
        <p:nvSpPr>
          <p:cNvPr id="14" name="TextBox 13">
            <a:extLst>
              <a:ext uri="{FF2B5EF4-FFF2-40B4-BE49-F238E27FC236}">
                <a16:creationId xmlns:a16="http://schemas.microsoft.com/office/drawing/2014/main" id="{A47E95B6-1B41-4CCD-C166-764056776498}"/>
              </a:ext>
            </a:extLst>
          </p:cNvPr>
          <p:cNvSpPr txBox="1"/>
          <p:nvPr/>
        </p:nvSpPr>
        <p:spPr>
          <a:xfrm>
            <a:off x="11047847" y="321578"/>
            <a:ext cx="1047293" cy="230772"/>
          </a:xfrm>
          <a:prstGeom prst="rect">
            <a:avLst/>
          </a:prstGeom>
          <a:solidFill>
            <a:srgbClr val="FFC000"/>
          </a:solidFill>
        </p:spPr>
        <p:txBody>
          <a:bodyPr wrap="square" rtlCol="0">
            <a:spAutoFit/>
          </a:bodyPr>
          <a:lstStyle/>
          <a:p>
            <a:pPr defTabSz="914126">
              <a:defRPr/>
            </a:pPr>
            <a:r>
              <a:rPr lang="en-US" sz="900">
                <a:solidFill>
                  <a:prstClr val="black"/>
                </a:solidFill>
                <a:latin typeface="Forma DJR Micro"/>
              </a:rPr>
              <a:t>Functional</a:t>
            </a:r>
          </a:p>
        </p:txBody>
      </p:sp>
      <p:sp>
        <p:nvSpPr>
          <p:cNvPr id="8" name="TextBox 7">
            <a:extLst>
              <a:ext uri="{FF2B5EF4-FFF2-40B4-BE49-F238E27FC236}">
                <a16:creationId xmlns:a16="http://schemas.microsoft.com/office/drawing/2014/main" id="{2D4931AB-F709-D971-5D10-7970340231D9}"/>
              </a:ext>
            </a:extLst>
          </p:cNvPr>
          <p:cNvSpPr txBox="1"/>
          <p:nvPr/>
        </p:nvSpPr>
        <p:spPr>
          <a:xfrm>
            <a:off x="8927184" y="129212"/>
            <a:ext cx="2007877" cy="307752"/>
          </a:xfrm>
          <a:prstGeom prst="rect">
            <a:avLst/>
          </a:prstGeom>
          <a:ln/>
        </p:spPr>
        <p:style>
          <a:lnRef idx="3">
            <a:schemeClr val="lt1"/>
          </a:lnRef>
          <a:fillRef idx="1">
            <a:schemeClr val="accent1"/>
          </a:fillRef>
          <a:effectRef idx="1">
            <a:schemeClr val="accent1"/>
          </a:effectRef>
          <a:fontRef idx="minor">
            <a:schemeClr val="lt1"/>
          </a:fontRef>
        </p:style>
        <p:txBody>
          <a:bodyPr wrap="square" lIns="91416" tIns="45708" rIns="91416" bIns="45708" rtlCol="0" anchor="t">
            <a:spAutoFit/>
          </a:bodyPr>
          <a:lstStyle>
            <a:defPPr>
              <a:defRPr lang="en-US"/>
            </a:defPPr>
            <a:lvl1pPr defTabSz="430213">
              <a:spcAft>
                <a:spcPts val="400"/>
              </a:spcAft>
              <a:buSzPct val="100000"/>
              <a:defRPr>
                <a:solidFill>
                  <a:srgbClr val="000000"/>
                </a:solidFill>
                <a:latin typeface="HP Simplified" pitchFamily="34" charset="0"/>
                <a:cs typeface="HP Simplified" pitchFamily="34" charset="0"/>
              </a:defRPr>
            </a:lvl1pPr>
          </a:lstStyle>
          <a:p>
            <a:pPr algn="ctr" defTabSz="430084">
              <a:defRPr/>
            </a:pPr>
            <a:r>
              <a:rPr lang="en-US" sz="1400">
                <a:latin typeface="HP Simplified"/>
              </a:rPr>
              <a:t>M5 Z1 PE: Chee Lum, Ben</a:t>
            </a:r>
          </a:p>
        </p:txBody>
      </p:sp>
      <p:sp>
        <p:nvSpPr>
          <p:cNvPr id="10" name="TextBox 9">
            <a:extLst>
              <a:ext uri="{FF2B5EF4-FFF2-40B4-BE49-F238E27FC236}">
                <a16:creationId xmlns:a16="http://schemas.microsoft.com/office/drawing/2014/main" id="{839BBB5F-FB19-81AF-9D08-3455BE959F21}"/>
              </a:ext>
            </a:extLst>
          </p:cNvPr>
          <p:cNvSpPr txBox="1"/>
          <p:nvPr/>
        </p:nvSpPr>
        <p:spPr>
          <a:xfrm>
            <a:off x="184234" y="5679968"/>
            <a:ext cx="8624097" cy="646163"/>
          </a:xfrm>
          <a:prstGeom prst="rect">
            <a:avLst/>
          </a:prstGeom>
          <a:noFill/>
        </p:spPr>
        <p:txBody>
          <a:bodyPr wrap="square">
            <a:spAutoFit/>
          </a:bodyPr>
          <a:lstStyle/>
          <a:p>
            <a:pPr defTabSz="914126"/>
            <a:r>
              <a:rPr lang="en-US" sz="1799" b="1" u="sng">
                <a:solidFill>
                  <a:prstClr val="black"/>
                </a:solidFill>
                <a:latin typeface="Forma DJR Micro"/>
              </a:rPr>
              <a:t>Key Takeaway:</a:t>
            </a:r>
          </a:p>
          <a:p>
            <a:pPr marL="285664" indent="-285664" defTabSz="914126">
              <a:buFont typeface="Arial" panose="020B0604020202020204" pitchFamily="34" charset="0"/>
              <a:buChar char="•"/>
            </a:pPr>
            <a:r>
              <a:rPr lang="en-US" sz="1799">
                <a:solidFill>
                  <a:prstClr val="black"/>
                </a:solidFill>
                <a:latin typeface="Forma DJR Micro"/>
              </a:rPr>
              <a:t>No major issue</a:t>
            </a:r>
            <a:r>
              <a:rPr lang="en-US" sz="1600">
                <a:solidFill>
                  <a:prstClr val="black"/>
                </a:solidFill>
                <a:latin typeface="Forma DJR Micro"/>
              </a:rPr>
              <a:t>. </a:t>
            </a:r>
            <a:r>
              <a:rPr lang="en-US" sz="1600">
                <a:solidFill>
                  <a:prstClr val="black"/>
                </a:solidFill>
                <a:latin typeface="Forma DJR Micro"/>
                <a:sym typeface="Wingdings" panose="05000000000000000000" pitchFamily="2" charset="2"/>
              </a:rPr>
              <a:t> </a:t>
            </a:r>
            <a:endParaRPr lang="en-US" sz="1600">
              <a:solidFill>
                <a:prstClr val="black"/>
              </a:solidFill>
              <a:latin typeface="Forma DJR Micro"/>
            </a:endParaRPr>
          </a:p>
        </p:txBody>
      </p:sp>
      <p:sp>
        <p:nvSpPr>
          <p:cNvPr id="15" name="TextBox 14">
            <a:extLst>
              <a:ext uri="{FF2B5EF4-FFF2-40B4-BE49-F238E27FC236}">
                <a16:creationId xmlns:a16="http://schemas.microsoft.com/office/drawing/2014/main" id="{87D18B36-A0F4-5C3B-39E8-C71CEBD1E476}"/>
              </a:ext>
            </a:extLst>
          </p:cNvPr>
          <p:cNvSpPr txBox="1"/>
          <p:nvPr/>
        </p:nvSpPr>
        <p:spPr>
          <a:xfrm>
            <a:off x="8801559" y="1359803"/>
            <a:ext cx="3293581" cy="1753869"/>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QBs Overview:</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00FF00"/>
                </a:highlight>
                <a:latin typeface="Forma DJR Micro"/>
              </a:rPr>
              <a:t>~0.00%</a:t>
            </a:r>
            <a:r>
              <a:rPr lang="en-US" sz="1200">
                <a:solidFill>
                  <a:prstClr val="black"/>
                </a:solidFill>
                <a:latin typeface="Forma DJR Micro"/>
              </a:rPr>
              <a:t> (0/942)</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Functional: ~0.21% (2/942)</a:t>
            </a:r>
          </a:p>
          <a:p>
            <a:pPr marL="742727" lvl="1" indent="-285664" defTabSz="914126">
              <a:buFont typeface="Wingdings" panose="05000000000000000000" pitchFamily="2" charset="2"/>
              <a:buChar char="§"/>
            </a:pPr>
            <a:r>
              <a:rPr lang="en-US" sz="1200">
                <a:solidFill>
                  <a:prstClr val="black"/>
                </a:solidFill>
                <a:latin typeface="Forma DJR Micro"/>
              </a:rPr>
              <a:t>Functional Filter Bubble pressure</a:t>
            </a:r>
          </a:p>
          <a:p>
            <a:pPr marL="914126" lvl="2"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Risk: ~0.21% (2/942)</a:t>
            </a:r>
          </a:p>
          <a:p>
            <a:pPr marL="742727" lvl="1" indent="-285664" defTabSz="914126">
              <a:buFont typeface="Wingdings" panose="05000000000000000000" pitchFamily="2" charset="2"/>
              <a:buChar char="§"/>
            </a:pPr>
            <a:r>
              <a:rPr lang="en-US" sz="1200">
                <a:solidFill>
                  <a:prstClr val="black"/>
                </a:solidFill>
                <a:latin typeface="Forma DJR Micro"/>
              </a:rPr>
              <a:t>Datum scratches</a:t>
            </a:r>
          </a:p>
          <a:p>
            <a:pPr marL="742727" lvl="1" indent="-285664" defTabSz="914126">
              <a:buFont typeface="Wingdings" panose="05000000000000000000" pitchFamily="2" charset="2"/>
              <a:buChar char="§"/>
            </a:pPr>
            <a:r>
              <a:rPr lang="en-US" sz="1200" err="1">
                <a:solidFill>
                  <a:prstClr val="black"/>
                </a:solidFill>
                <a:latin typeface="Forma DJR Micro"/>
              </a:rPr>
              <a:t>Penbody</a:t>
            </a:r>
            <a:r>
              <a:rPr lang="en-US" sz="1200">
                <a:solidFill>
                  <a:prstClr val="black"/>
                </a:solidFill>
                <a:latin typeface="Forma DJR Micro"/>
              </a:rPr>
              <a:t> scratches</a:t>
            </a:r>
          </a:p>
        </p:txBody>
      </p:sp>
      <p:sp>
        <p:nvSpPr>
          <p:cNvPr id="17" name="TextBox 16">
            <a:extLst>
              <a:ext uri="{FF2B5EF4-FFF2-40B4-BE49-F238E27FC236}">
                <a16:creationId xmlns:a16="http://schemas.microsoft.com/office/drawing/2014/main" id="{79FD8AA8-7310-DBE6-E923-63F211BAE9FA}"/>
              </a:ext>
            </a:extLst>
          </p:cNvPr>
          <p:cNvSpPr txBox="1"/>
          <p:nvPr/>
        </p:nvSpPr>
        <p:spPr>
          <a:xfrm>
            <a:off x="6485168" y="902788"/>
            <a:ext cx="4157281" cy="369236"/>
          </a:xfrm>
          <a:prstGeom prst="rect">
            <a:avLst/>
          </a:prstGeom>
          <a:noFill/>
        </p:spPr>
        <p:txBody>
          <a:bodyPr wrap="square" rtlCol="0">
            <a:spAutoFit/>
          </a:bodyPr>
          <a:lstStyle/>
          <a:p>
            <a:pPr defTabSz="914126"/>
            <a:r>
              <a:rPr lang="en-US" sz="1799">
                <a:solidFill>
                  <a:prstClr val="black"/>
                </a:solidFill>
                <a:latin typeface="Forma DJR Micro"/>
              </a:rPr>
              <a:t>Z1 sampling plan: 1/51 (double sampling)</a:t>
            </a:r>
          </a:p>
        </p:txBody>
      </p:sp>
      <p:graphicFrame>
        <p:nvGraphicFramePr>
          <p:cNvPr id="3" name="Chart 2">
            <a:extLst>
              <a:ext uri="{FF2B5EF4-FFF2-40B4-BE49-F238E27FC236}">
                <a16:creationId xmlns:a16="http://schemas.microsoft.com/office/drawing/2014/main" id="{8FA6C07A-4317-4C0D-AC4A-9AE16B0BE4FD}"/>
              </a:ext>
            </a:extLst>
          </p:cNvPr>
          <p:cNvGraphicFramePr>
            <a:graphicFrameLocks/>
          </p:cNvGraphicFramePr>
          <p:nvPr/>
        </p:nvGraphicFramePr>
        <p:xfrm>
          <a:off x="104794" y="1360102"/>
          <a:ext cx="8624097" cy="426460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3B2FFAE-80F0-0581-7CFB-1C7105B5D087}"/>
              </a:ext>
            </a:extLst>
          </p:cNvPr>
          <p:cNvSpPr txBox="1"/>
          <p:nvPr/>
        </p:nvSpPr>
        <p:spPr>
          <a:xfrm>
            <a:off x="8801558" y="3222943"/>
            <a:ext cx="3293581" cy="1569251"/>
          </a:xfrm>
          <a:prstGeom prst="rect">
            <a:avLst/>
          </a:prstGeom>
          <a:noFill/>
          <a:ln>
            <a:solidFill>
              <a:schemeClr val="tx1"/>
            </a:solidFill>
          </a:ln>
        </p:spPr>
        <p:txBody>
          <a:bodyPr wrap="square">
            <a:spAutoFit/>
          </a:bodyPr>
          <a:lstStyle/>
          <a:p>
            <a:pPr defTabSz="914126"/>
            <a:r>
              <a:rPr lang="en-US" sz="1200" b="1">
                <a:solidFill>
                  <a:prstClr val="black"/>
                </a:solidFill>
                <a:latin typeface="Forma DJR Micro"/>
              </a:rPr>
              <a:t>BR1 Overview:</a:t>
            </a:r>
          </a:p>
          <a:p>
            <a:pPr marL="285664" indent="-285664" defTabSz="914126">
              <a:buFont typeface="Arial" panose="020B0604020202020204" pitchFamily="34" charset="0"/>
              <a:buChar char="•"/>
            </a:pPr>
            <a:r>
              <a:rPr lang="en-US" sz="1200">
                <a:solidFill>
                  <a:prstClr val="black"/>
                </a:solidFill>
                <a:latin typeface="Forma DJR Micro"/>
              </a:rPr>
              <a:t>Catastrophic: </a:t>
            </a:r>
            <a:r>
              <a:rPr lang="en-US" sz="1200">
                <a:solidFill>
                  <a:prstClr val="black"/>
                </a:solidFill>
                <a:highlight>
                  <a:srgbClr val="00FF00"/>
                </a:highlight>
                <a:latin typeface="Forma DJR Micro"/>
              </a:rPr>
              <a:t>~0.00%</a:t>
            </a:r>
            <a:r>
              <a:rPr lang="en-US" sz="1200">
                <a:solidFill>
                  <a:prstClr val="black"/>
                </a:solidFill>
                <a:latin typeface="Forma DJR Micro"/>
              </a:rPr>
              <a:t> (0/1430)</a:t>
            </a:r>
          </a:p>
          <a:p>
            <a:pPr marL="457063" lvl="1"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Functional: ~0.07% (1/1430)</a:t>
            </a:r>
          </a:p>
          <a:p>
            <a:pPr marL="742727" lvl="1" indent="-285664" defTabSz="914126">
              <a:buFont typeface="Wingdings" panose="05000000000000000000" pitchFamily="2" charset="2"/>
              <a:buChar char="§"/>
            </a:pPr>
            <a:r>
              <a:rPr lang="en-US" sz="1200">
                <a:solidFill>
                  <a:prstClr val="black"/>
                </a:solidFill>
                <a:latin typeface="Forma DJR Micro"/>
              </a:rPr>
              <a:t>Functional Filter Bubble pressure</a:t>
            </a:r>
          </a:p>
          <a:p>
            <a:pPr marL="914126" lvl="2" defTabSz="914126"/>
            <a:endParaRPr lang="en-US" sz="1200">
              <a:solidFill>
                <a:prstClr val="black"/>
              </a:solidFill>
              <a:latin typeface="Forma DJR Micro"/>
            </a:endParaRPr>
          </a:p>
          <a:p>
            <a:pPr marL="285664" indent="-285664" defTabSz="914126">
              <a:buFont typeface="Arial" panose="020B0604020202020204" pitchFamily="34" charset="0"/>
              <a:buChar char="•"/>
            </a:pPr>
            <a:r>
              <a:rPr lang="en-US" sz="1200">
                <a:solidFill>
                  <a:prstClr val="black"/>
                </a:solidFill>
                <a:latin typeface="Forma DJR Micro"/>
              </a:rPr>
              <a:t>Risk: ~0.77% (11/1430)</a:t>
            </a:r>
          </a:p>
          <a:p>
            <a:pPr marL="742727" lvl="1" indent="-285664" defTabSz="914126">
              <a:buFont typeface="Wingdings" panose="05000000000000000000" pitchFamily="2" charset="2"/>
              <a:buChar char="§"/>
            </a:pPr>
            <a:r>
              <a:rPr lang="en-US" sz="1200">
                <a:solidFill>
                  <a:prstClr val="black"/>
                </a:solidFill>
                <a:latin typeface="Forma DJR Micro"/>
              </a:rPr>
              <a:t>Penbody scratches</a:t>
            </a:r>
          </a:p>
        </p:txBody>
      </p:sp>
    </p:spTree>
    <p:extLst>
      <p:ext uri="{BB962C8B-B14F-4D97-AF65-F5344CB8AC3E}">
        <p14:creationId xmlns:p14="http://schemas.microsoft.com/office/powerpoint/2010/main" val="15742176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68B7BEFE-C4E6-490C-B9AF-24AC7A29227E}" vid="{CFDF296F-EDC7-41E0-80C4-68D38B9AB907}"/>
    </a:ext>
  </a:extLst>
</a:theme>
</file>

<file path=ppt/theme/theme2.xml><?xml version="1.0" encoding="utf-8"?>
<a:theme xmlns:a="http://schemas.openxmlformats.org/drawingml/2006/main" name="1_HP Corporate Template 2022">
  <a:themeElements>
    <a:clrScheme name="HP Corporate Template 2022">
      <a:dk1>
        <a:sysClr val="windowText" lastClr="000000"/>
      </a:dk1>
      <a:lt1>
        <a:sysClr val="window" lastClr="FFFFFF"/>
      </a:lt1>
      <a:dk2>
        <a:srgbClr val="4758F6"/>
      </a:dk2>
      <a:lt2>
        <a:srgbClr val="549EF8"/>
      </a:lt2>
      <a:accent1>
        <a:srgbClr val="0096D6"/>
      </a:accent1>
      <a:accent2>
        <a:srgbClr val="F8E569"/>
      </a:accent2>
      <a:accent3>
        <a:srgbClr val="DCF659"/>
      </a:accent3>
      <a:accent4>
        <a:srgbClr val="EF8D72"/>
      </a:accent4>
      <a:accent5>
        <a:srgbClr val="EF82F9"/>
      </a:accent5>
      <a:accent6>
        <a:srgbClr val="AA5BED"/>
      </a:accent6>
      <a:hlink>
        <a:srgbClr val="0096D6"/>
      </a:hlink>
      <a:folHlink>
        <a:srgbClr val="0096D6"/>
      </a:folHlink>
    </a:clrScheme>
    <a:fontScheme name="HP Corporate Template 2022">
      <a:majorFont>
        <a:latin typeface="Forma DJR Display"/>
        <a:ea typeface=""/>
        <a:cs typeface=""/>
      </a:majorFont>
      <a:minorFont>
        <a:latin typeface="Forma DJR Mic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bg2"/>
        </a:solidFill>
        <a:ln>
          <a:no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black">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lank  -  Read-Only" id="{C481C1A2-8F02-40C5-95E5-A3194B50B520}" vid="{48391EFB-D7B1-4798-A394-99D6E22831A2}"/>
    </a:ext>
  </a:extLst>
</a:theme>
</file>

<file path=ppt/theme/theme3.xml><?xml version="1.0" encoding="utf-8"?>
<a:theme xmlns:a="http://schemas.openxmlformats.org/drawingml/2006/main" name="Office Theme">
  <a:themeElements>
    <a:clrScheme name="HP">
      <a:dk1>
        <a:sysClr val="windowText" lastClr="000000"/>
      </a:dk1>
      <a:lt1>
        <a:sysClr val="window" lastClr="FFFFFF"/>
      </a:lt1>
      <a:dk2>
        <a:srgbClr val="535455"/>
      </a:dk2>
      <a:lt2>
        <a:srgbClr val="E5E8E8"/>
      </a:lt2>
      <a:accent1>
        <a:srgbClr val="0096D6"/>
      </a:accent1>
      <a:accent2>
        <a:srgbClr val="6B3A97"/>
      </a:accent2>
      <a:accent3>
        <a:srgbClr val="87898B"/>
      </a:accent3>
      <a:accent4>
        <a:srgbClr val="99D5EF"/>
      </a:accent4>
      <a:accent5>
        <a:srgbClr val="B49CCA"/>
      </a:accent5>
      <a:accent6>
        <a:srgbClr val="B9B8BB"/>
      </a:accent6>
      <a:hlink>
        <a:srgbClr val="0096D6"/>
      </a:hlink>
      <a:folHlink>
        <a:srgbClr val="87898B"/>
      </a:folHlink>
    </a:clrScheme>
    <a:fontScheme name="HP Simplified Light">
      <a:majorFont>
        <a:latin typeface="HP Simplified Light"/>
        <a:ea typeface=""/>
        <a:cs typeface=""/>
      </a:majorFont>
      <a:minorFont>
        <a:latin typeface="HP Simplifi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err="1" smtClean="0"/>
        </a:defPPr>
      </a:lstStyle>
    </a:txDef>
  </a:objectDefaults>
  <a:extraClrSchemeLst/>
  <a:custClrLst>
    <a:custClr name="65% HP blue">
      <a:srgbClr val="59BBE4"/>
    </a:custClr>
    <a:custClr name="15% HP blue">
      <a:srgbClr val="D9EFF9"/>
    </a:custClr>
    <a:custClr name="Red">
      <a:srgbClr val="C03854"/>
    </a:custClr>
    <a:custClr name="75% Red">
      <a:srgbClr val="D06A7F"/>
    </a:custClr>
    <a:custClr name="50% Red">
      <a:srgbClr val="DF9BA9"/>
    </a:custClr>
    <a:custClr name="25% Red">
      <a:srgbClr val="EECCD3"/>
    </a:custClr>
    <a:custClr name="Orange">
      <a:srgbClr val="E98233"/>
    </a:custClr>
    <a:custClr name="75% Orange">
      <a:srgbClr val="EEA166"/>
    </a:custClr>
    <a:custClr name="50% Orange">
      <a:srgbClr val="F3C098"/>
    </a:custClr>
    <a:custClr name="25% Orange">
      <a:srgbClr val="F9DFCB"/>
    </a:custClr>
  </a:custClrLst>
</a:theme>
</file>

<file path=ppt/theme/theme4.xml><?xml version="1.0" encoding="utf-8"?>
<a:theme xmlns:a="http://schemas.openxmlformats.org/drawingml/2006/main" name="Office Theme">
  <a:themeElements>
    <a:clrScheme name="HP">
      <a:dk1>
        <a:sysClr val="windowText" lastClr="000000"/>
      </a:dk1>
      <a:lt1>
        <a:sysClr val="window" lastClr="FFFFFF"/>
      </a:lt1>
      <a:dk2>
        <a:srgbClr val="535455"/>
      </a:dk2>
      <a:lt2>
        <a:srgbClr val="E5E8E8"/>
      </a:lt2>
      <a:accent1>
        <a:srgbClr val="0096D6"/>
      </a:accent1>
      <a:accent2>
        <a:srgbClr val="6B3A97"/>
      </a:accent2>
      <a:accent3>
        <a:srgbClr val="87898B"/>
      </a:accent3>
      <a:accent4>
        <a:srgbClr val="99D5EF"/>
      </a:accent4>
      <a:accent5>
        <a:srgbClr val="B49CCA"/>
      </a:accent5>
      <a:accent6>
        <a:srgbClr val="B9B8BB"/>
      </a:accent6>
      <a:hlink>
        <a:srgbClr val="0096D6"/>
      </a:hlink>
      <a:folHlink>
        <a:srgbClr val="87898B"/>
      </a:folHlink>
    </a:clrScheme>
    <a:fontScheme name="HP Simplified Light">
      <a:majorFont>
        <a:latin typeface="HP Simplified Light"/>
        <a:ea typeface=""/>
        <a:cs typeface=""/>
      </a:majorFont>
      <a:minorFont>
        <a:latin typeface="HP Simplified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err="1" smtClean="0"/>
        </a:defPPr>
      </a:lstStyle>
    </a:txDef>
  </a:objectDefaults>
  <a:extraClrSchemeLst/>
  <a:custClrLst>
    <a:custClr name="65% HP blue">
      <a:srgbClr val="59BBE4"/>
    </a:custClr>
    <a:custClr name="15% HP blue">
      <a:srgbClr val="D9EFF9"/>
    </a:custClr>
    <a:custClr name="Red">
      <a:srgbClr val="C03854"/>
    </a:custClr>
    <a:custClr name="75% Red">
      <a:srgbClr val="D06A7F"/>
    </a:custClr>
    <a:custClr name="50% Red">
      <a:srgbClr val="DF9BA9"/>
    </a:custClr>
    <a:custClr name="25% Red">
      <a:srgbClr val="EECCD3"/>
    </a:custClr>
    <a:custClr name="Orange">
      <a:srgbClr val="E98233"/>
    </a:custClr>
    <a:custClr name="75% Orange">
      <a:srgbClr val="EEA166"/>
    </a:custClr>
    <a:custClr name="50% Orange">
      <a:srgbClr val="F3C098"/>
    </a:custClr>
    <a:custClr name="25% Orange">
      <a:srgbClr val="F9DFCB"/>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f115f43-bd35-4985-bfb9-8f5e0527699d">
      <Terms xmlns="http://schemas.microsoft.com/office/infopath/2007/PartnerControls"/>
    </lcf76f155ced4ddcb4097134ff3c332f>
    <TaxCatchAll xmlns="64fe8c59-3550-437a-9cc1-69277fe2ea73" xsi:nil="true"/>
    <_Flow_SignoffStatus xmlns="5f115f43-bd35-4985-bfb9-8f5e0527699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68E9B0DA91BB429ADBBCB8824DBB1C" ma:contentTypeVersion="20" ma:contentTypeDescription="Create a new document." ma:contentTypeScope="" ma:versionID="81d176a937b98a82d8ab4aa2a3245ff1">
  <xsd:schema xmlns:xsd="http://www.w3.org/2001/XMLSchema" xmlns:xs="http://www.w3.org/2001/XMLSchema" xmlns:p="http://schemas.microsoft.com/office/2006/metadata/properties" xmlns:ns2="5f115f43-bd35-4985-bfb9-8f5e0527699d" xmlns:ns3="e8943ef8-e12f-4367-9c92-19d3d436a6b8" xmlns:ns4="64fe8c59-3550-437a-9cc1-69277fe2ea73" targetNamespace="http://schemas.microsoft.com/office/2006/metadata/properties" ma:root="true" ma:fieldsID="22b7bb29117459e60ade7701a12a6235" ns2:_="" ns3:_="" ns4:_="">
    <xsd:import namespace="5f115f43-bd35-4985-bfb9-8f5e0527699d"/>
    <xsd:import namespace="e8943ef8-e12f-4367-9c92-19d3d436a6b8"/>
    <xsd:import namespace="64fe8c59-3550-437a-9cc1-69277fe2ea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115f43-bd35-4985-bfb9-8f5e0527699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Flow_SignoffStatus" ma:index="20" nillable="true" ma:displayName="Sign-off status" ma:internalName="Sign_x002d_off_x0020_status">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97f403b-2b63-43ad-9c62-fa967f2a159f"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943ef8-e12f-4367-9c92-19d3d436a6b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fe8c59-3550-437a-9cc1-69277fe2ea73"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ac7b17e-b39b-4eec-91a7-0aaddfaf6f71}" ma:internalName="TaxCatchAll" ma:showField="CatchAllData" ma:web="e8943ef8-e12f-4367-9c92-19d3d436a6b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04F20C-B87C-45A8-B02A-31E2AEB39CC8}">
  <ds:schemaRefs>
    <ds:schemaRef ds:uri="http://schemas.microsoft.com/sharepoint/v3/contenttype/forms"/>
  </ds:schemaRefs>
</ds:datastoreItem>
</file>

<file path=customXml/itemProps2.xml><?xml version="1.0" encoding="utf-8"?>
<ds:datastoreItem xmlns:ds="http://schemas.openxmlformats.org/officeDocument/2006/customXml" ds:itemID="{7F1C67C4-696B-4521-869D-7D175906BCAD}">
  <ds:schemaRefs>
    <ds:schemaRef ds:uri="5f115f43-bd35-4985-bfb9-8f5e0527699d"/>
    <ds:schemaRef ds:uri="64fe8c59-3550-437a-9cc1-69277fe2ea73"/>
    <ds:schemaRef ds:uri="e8943ef8-e12f-4367-9c92-19d3d436a6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6E9A2A-FD12-463F-B63C-B206982DEEBF}">
  <ds:schemaRefs>
    <ds:schemaRef ds:uri="5f115f43-bd35-4985-bfb9-8f5e0527699d"/>
    <ds:schemaRef ds:uri="64fe8c59-3550-437a-9cc1-69277fe2ea73"/>
    <ds:schemaRef ds:uri="e8943ef8-e12f-4367-9c92-19d3d436a6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HP_PPT_Standard_16x9_EN</Template>
  <Application>Microsoft Office PowerPoint</Application>
  <PresentationFormat>Custom</PresentationFormat>
  <Slides>26</Slides>
  <Notes>13</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HP Corporate Template 2022</vt:lpstr>
      <vt:lpstr>1_HP Corporate Template 2022</vt:lpstr>
      <vt:lpstr>PowerPoint Presentation</vt:lpstr>
      <vt:lpstr>M5 Tracker for Burst Run </vt:lpstr>
      <vt:lpstr>M5 Burst Run 1 Yield</vt:lpstr>
      <vt:lpstr>M5 Burst Run 1 Yield</vt:lpstr>
      <vt:lpstr>M5  Burst Run 1 Yield</vt:lpstr>
      <vt:lpstr>M5 Burst Run 1 Yield</vt:lpstr>
      <vt:lpstr>M5 Burst Run 1 Yield</vt:lpstr>
      <vt:lpstr>M5 Overall CPM Dashboard</vt:lpstr>
      <vt:lpstr>M5 BRU WW Build  Zone 1 CPM Performance</vt:lpstr>
      <vt:lpstr>M5 BRU WW Build  Zone 2 CPM Performance</vt:lpstr>
      <vt:lpstr>M5 BRU WW Build  Zone 3 CPM Performance</vt:lpstr>
      <vt:lpstr>M5 BRU WW Build  LPQ Performance</vt:lpstr>
      <vt:lpstr>M5 BRU WW Build  Zone 4 CPM Performance</vt:lpstr>
      <vt:lpstr>PowerPoint Presentation</vt:lpstr>
      <vt:lpstr>PowerPoint Presentation</vt:lpstr>
      <vt:lpstr>Overall Summary</vt:lpstr>
      <vt:lpstr>PowerPoint Presentation</vt:lpstr>
      <vt:lpstr>Z2 Functional Defects Examples</vt:lpstr>
      <vt:lpstr>Z3 Defects Example</vt:lpstr>
      <vt:lpstr>PA  Spec Readiness– M5</vt:lpstr>
      <vt:lpstr>PA  Metrology Capability – M5</vt:lpstr>
      <vt:lpstr>PA Process Capability QB3 – M5</vt:lpstr>
      <vt:lpstr>Help Needed</vt:lpstr>
      <vt:lpstr>Action items</vt:lpstr>
      <vt:lpstr>PowerPoint Presentation</vt:lpstr>
      <vt:lpstr>PowerPoint Presentation</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Berge, Barbara L</dc:creator>
  <cp:revision>1</cp:revision>
  <dcterms:created xsi:type="dcterms:W3CDTF">2020-05-04T18:00:28Z</dcterms:created>
  <dcterms:modified xsi:type="dcterms:W3CDTF">2023-11-06T08:07:41Z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1755665</vt:lpwstr>
  </property>
  <property fmtid="{D5CDD505-2E9C-101B-9397-08002B2CF9AE}" pid="3" name="NXPowerLiteSettings">
    <vt:lpwstr>B74006B004C800</vt:lpwstr>
  </property>
  <property fmtid="{D5CDD505-2E9C-101B-9397-08002B2CF9AE}" pid="4" name="NXPowerLiteVersion">
    <vt:lpwstr>D6.2.10</vt:lpwstr>
  </property>
  <property fmtid="{D5CDD505-2E9C-101B-9397-08002B2CF9AE}" pid="5" name="ContentTypeId">
    <vt:lpwstr>0x0101009968E9B0DA91BB429ADBBCB8824DBB1C</vt:lpwstr>
  </property>
  <property fmtid="{D5CDD505-2E9C-101B-9397-08002B2CF9AE}" pid="6" name="MediaServiceImageTags">
    <vt:lpwstr/>
  </property>
</Properties>
</file>